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379" r:id="rId2"/>
    <p:sldId id="437" r:id="rId3"/>
    <p:sldId id="394" r:id="rId4"/>
    <p:sldId id="401" r:id="rId5"/>
    <p:sldId id="445" r:id="rId6"/>
    <p:sldId id="446" r:id="rId7"/>
    <p:sldId id="452" r:id="rId8"/>
    <p:sldId id="451" r:id="rId9"/>
    <p:sldId id="447" r:id="rId10"/>
    <p:sldId id="439" r:id="rId11"/>
    <p:sldId id="459" r:id="rId12"/>
    <p:sldId id="449" r:id="rId13"/>
    <p:sldId id="453" r:id="rId14"/>
    <p:sldId id="454" r:id="rId15"/>
    <p:sldId id="448" r:id="rId16"/>
    <p:sldId id="441" r:id="rId17"/>
    <p:sldId id="442" r:id="rId18"/>
    <p:sldId id="455" r:id="rId19"/>
    <p:sldId id="458" r:id="rId20"/>
    <p:sldId id="443" r:id="rId21"/>
    <p:sldId id="456" r:id="rId22"/>
    <p:sldId id="432" r:id="rId23"/>
    <p:sldId id="457" r:id="rId24"/>
    <p:sldId id="400" r:id="rId25"/>
  </p:sldIdLst>
  <p:sldSz cx="12192000" cy="6858000"/>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1972" autoAdjust="0"/>
  </p:normalViewPr>
  <p:slideViewPr>
    <p:cSldViewPr snapToGrid="0">
      <p:cViewPr varScale="1">
        <p:scale>
          <a:sx n="102" d="100"/>
          <a:sy n="102" d="100"/>
        </p:scale>
        <p:origin x="96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ata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E442E3-7AAA-4BF0-86C6-DC2FC06E48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4EFC7C3-3F2E-4740-9B68-22EFD413E690}">
      <dgm:prSet custT="1"/>
      <dgm:spPr/>
      <dgm:t>
        <a:bodyPr/>
        <a:lstStyle/>
        <a:p>
          <a:pPr algn="ctr"/>
          <a:r>
            <a:rPr lang="en-US" sz="2000" b="1" dirty="0"/>
            <a:t>Overview of the topic</a:t>
          </a:r>
          <a:r>
            <a:rPr lang="en-US" sz="1400" b="1" dirty="0"/>
            <a:t>:</a:t>
          </a:r>
          <a:endParaRPr lang="en-US" sz="1400" dirty="0"/>
        </a:p>
      </dgm:t>
    </dgm:pt>
    <dgm:pt modelId="{4F961163-16A0-441A-AEB7-83446D465511}" type="parTrans" cxnId="{7A86DEDC-0915-40C3-8DDD-E84926982C15}">
      <dgm:prSet/>
      <dgm:spPr/>
      <dgm:t>
        <a:bodyPr/>
        <a:lstStyle/>
        <a:p>
          <a:endParaRPr lang="en-US"/>
        </a:p>
      </dgm:t>
    </dgm:pt>
    <dgm:pt modelId="{0956081A-4B1D-4962-8D33-63DFE06C5308}" type="sibTrans" cxnId="{7A86DEDC-0915-40C3-8DDD-E84926982C15}">
      <dgm:prSet/>
      <dgm:spPr/>
      <dgm:t>
        <a:bodyPr/>
        <a:lstStyle/>
        <a:p>
          <a:endParaRPr lang="en-US"/>
        </a:p>
      </dgm:t>
    </dgm:pt>
    <dgm:pt modelId="{1613B76E-1BAC-49E9-AE09-D56424A11D0B}">
      <dgm:prSet/>
      <dgm:spPr/>
      <dgm:t>
        <a:bodyPr/>
        <a:lstStyle/>
        <a:p>
          <a:r>
            <a:rPr lang="en-US"/>
            <a:t>Decentralization of smart grids through a Peer-to-Peer (P2P) blockchain model allows individuals to produce, consume, and trade energy directly, bypassing traditional utilities. Blockchain ensures secure, transparent transactions in these decentralized networks, promoting efficiency and real-time energy trading. This approach enhances grid resilience, supports renewable energy integration, reduces energy costs, and fosters energy independence by enabling local energy markets.</a:t>
          </a:r>
        </a:p>
      </dgm:t>
    </dgm:pt>
    <dgm:pt modelId="{524E29E4-1705-4283-BFEE-DB4511BE8943}" type="parTrans" cxnId="{505F0B8D-1FB4-45E1-B02E-163A21249857}">
      <dgm:prSet/>
      <dgm:spPr/>
      <dgm:t>
        <a:bodyPr/>
        <a:lstStyle/>
        <a:p>
          <a:endParaRPr lang="en-US"/>
        </a:p>
      </dgm:t>
    </dgm:pt>
    <dgm:pt modelId="{2F30FF20-0C02-40C3-8682-CB2825D18BCF}" type="sibTrans" cxnId="{505F0B8D-1FB4-45E1-B02E-163A21249857}">
      <dgm:prSet/>
      <dgm:spPr/>
      <dgm:t>
        <a:bodyPr/>
        <a:lstStyle/>
        <a:p>
          <a:endParaRPr lang="en-US"/>
        </a:p>
      </dgm:t>
    </dgm:pt>
    <dgm:pt modelId="{E0879F72-B358-40A6-8A80-CF10A49435FE}">
      <dgm:prSet/>
      <dgm:spPr/>
      <dgm:t>
        <a:bodyPr/>
        <a:lstStyle/>
        <a:p>
          <a:r>
            <a:rPr lang="en-US" b="1"/>
            <a:t>Enhancing Transaction Efficiency: </a:t>
          </a:r>
          <a:r>
            <a:rPr lang="en-US"/>
            <a:t>Streamlining energy transactions through secure, transparent, and automated processes on the blockchain to reduce costs and time delays.</a:t>
          </a:r>
        </a:p>
      </dgm:t>
    </dgm:pt>
    <dgm:pt modelId="{60509451-4E9A-4E78-A1BA-A727AF03722D}" type="parTrans" cxnId="{792F82F6-B6D5-47C8-9180-13CC1CB47C6A}">
      <dgm:prSet/>
      <dgm:spPr/>
      <dgm:t>
        <a:bodyPr/>
        <a:lstStyle/>
        <a:p>
          <a:endParaRPr lang="en-US"/>
        </a:p>
      </dgm:t>
    </dgm:pt>
    <dgm:pt modelId="{D97DA353-217D-47BE-A515-66AE25D0C096}" type="sibTrans" cxnId="{792F82F6-B6D5-47C8-9180-13CC1CB47C6A}">
      <dgm:prSet/>
      <dgm:spPr/>
      <dgm:t>
        <a:bodyPr/>
        <a:lstStyle/>
        <a:p>
          <a:endParaRPr lang="en-US"/>
        </a:p>
      </dgm:t>
    </dgm:pt>
    <dgm:pt modelId="{1CEB2BD4-7198-44C9-9143-17C53A0882C7}">
      <dgm:prSet/>
      <dgm:spPr/>
      <dgm:t>
        <a:bodyPr/>
        <a:lstStyle/>
        <a:p>
          <a:r>
            <a:rPr lang="en-US" b="1"/>
            <a:t>Supporting Renewable Energy Integration</a:t>
          </a:r>
          <a:r>
            <a:rPr lang="en-US"/>
            <a:t>: Facilitating efficient energy trading among prosumers (producers and consumers) of renewable energy, enhancing grid sustainability.</a:t>
          </a:r>
        </a:p>
      </dgm:t>
    </dgm:pt>
    <dgm:pt modelId="{84CD6821-C98E-4F40-9BDC-41F21EAC2A3F}" type="parTrans" cxnId="{3AA0F553-A6B9-468C-A6B9-150AD0473E4F}">
      <dgm:prSet/>
      <dgm:spPr/>
      <dgm:t>
        <a:bodyPr/>
        <a:lstStyle/>
        <a:p>
          <a:endParaRPr lang="en-US"/>
        </a:p>
      </dgm:t>
    </dgm:pt>
    <dgm:pt modelId="{C4C415DF-8EFB-4DC9-80FB-EB7F7191C797}" type="sibTrans" cxnId="{3AA0F553-A6B9-468C-A6B9-150AD0473E4F}">
      <dgm:prSet/>
      <dgm:spPr/>
      <dgm:t>
        <a:bodyPr/>
        <a:lstStyle/>
        <a:p>
          <a:endParaRPr lang="en-US"/>
        </a:p>
      </dgm:t>
    </dgm:pt>
    <dgm:pt modelId="{E8EB3F78-B343-4B28-8AD9-EBA3FB04C1D1}" type="pres">
      <dgm:prSet presAssocID="{ADE442E3-7AAA-4BF0-86C6-DC2FC06E48AD}" presName="root" presStyleCnt="0">
        <dgm:presLayoutVars>
          <dgm:dir/>
          <dgm:resizeHandles val="exact"/>
        </dgm:presLayoutVars>
      </dgm:prSet>
      <dgm:spPr/>
    </dgm:pt>
    <dgm:pt modelId="{7C348786-922A-471F-BAA7-59848D655D42}" type="pres">
      <dgm:prSet presAssocID="{64EFC7C3-3F2E-4740-9B68-22EFD413E690}" presName="compNode" presStyleCnt="0"/>
      <dgm:spPr/>
    </dgm:pt>
    <dgm:pt modelId="{6E117FCD-DBC8-4F4B-A5B2-E95DE763B74E}" type="pres">
      <dgm:prSet presAssocID="{64EFC7C3-3F2E-4740-9B68-22EFD413E690}" presName="bgRect" presStyleLbl="bgShp" presStyleIdx="0" presStyleCnt="4" custLinFactNeighborX="-718" custLinFactNeighborY="529"/>
      <dgm:spPr/>
    </dgm:pt>
    <dgm:pt modelId="{3AAEBA43-580F-49D9-9330-DBB63A5099C4}" type="pres">
      <dgm:prSet presAssocID="{64EFC7C3-3F2E-4740-9B68-22EFD413E6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AFEEF8A3-FB98-4E13-A3C6-A05442073F03}" type="pres">
      <dgm:prSet presAssocID="{64EFC7C3-3F2E-4740-9B68-22EFD413E690}" presName="spaceRect" presStyleCnt="0"/>
      <dgm:spPr/>
    </dgm:pt>
    <dgm:pt modelId="{54C81FA5-B068-4ED2-B4DF-F78C43025A99}" type="pres">
      <dgm:prSet presAssocID="{64EFC7C3-3F2E-4740-9B68-22EFD413E690}" presName="parTx" presStyleLbl="revTx" presStyleIdx="0" presStyleCnt="4">
        <dgm:presLayoutVars>
          <dgm:chMax val="0"/>
          <dgm:chPref val="0"/>
        </dgm:presLayoutVars>
      </dgm:prSet>
      <dgm:spPr/>
    </dgm:pt>
    <dgm:pt modelId="{8759894F-C0D6-49F0-A767-3139BF6224AC}" type="pres">
      <dgm:prSet presAssocID="{0956081A-4B1D-4962-8D33-63DFE06C5308}" presName="sibTrans" presStyleCnt="0"/>
      <dgm:spPr/>
    </dgm:pt>
    <dgm:pt modelId="{6E0A7F77-2A17-463A-B42A-0B1998D4F53E}" type="pres">
      <dgm:prSet presAssocID="{1613B76E-1BAC-49E9-AE09-D56424A11D0B}" presName="compNode" presStyleCnt="0"/>
      <dgm:spPr/>
    </dgm:pt>
    <dgm:pt modelId="{0B127337-6EB7-4299-90C8-C75D84DC1C83}" type="pres">
      <dgm:prSet presAssocID="{1613B76E-1BAC-49E9-AE09-D56424A11D0B}" presName="bgRect" presStyleLbl="bgShp" presStyleIdx="1" presStyleCnt="4"/>
      <dgm:spPr/>
    </dgm:pt>
    <dgm:pt modelId="{5E0B6A76-9BE7-467D-BDE8-B4DD9A8B0907}" type="pres">
      <dgm:prSet presAssocID="{1613B76E-1BAC-49E9-AE09-D56424A11D0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78BEC5E4-0DD8-40AA-A4C9-1D08DF09D5A8}" type="pres">
      <dgm:prSet presAssocID="{1613B76E-1BAC-49E9-AE09-D56424A11D0B}" presName="spaceRect" presStyleCnt="0"/>
      <dgm:spPr/>
    </dgm:pt>
    <dgm:pt modelId="{96E0BD1C-C338-4E8C-80F6-6FEE5453E96A}" type="pres">
      <dgm:prSet presAssocID="{1613B76E-1BAC-49E9-AE09-D56424A11D0B}" presName="parTx" presStyleLbl="revTx" presStyleIdx="1" presStyleCnt="4">
        <dgm:presLayoutVars>
          <dgm:chMax val="0"/>
          <dgm:chPref val="0"/>
        </dgm:presLayoutVars>
      </dgm:prSet>
      <dgm:spPr/>
    </dgm:pt>
    <dgm:pt modelId="{8F2961DF-660E-4208-8EBC-CCD77ABB782E}" type="pres">
      <dgm:prSet presAssocID="{2F30FF20-0C02-40C3-8682-CB2825D18BCF}" presName="sibTrans" presStyleCnt="0"/>
      <dgm:spPr/>
    </dgm:pt>
    <dgm:pt modelId="{0C9E5480-D20C-41E9-B593-0EAE3CED42D1}" type="pres">
      <dgm:prSet presAssocID="{E0879F72-B358-40A6-8A80-CF10A49435FE}" presName="compNode" presStyleCnt="0"/>
      <dgm:spPr/>
    </dgm:pt>
    <dgm:pt modelId="{8691524E-FEAD-4BA8-9DF8-467846E2F12F}" type="pres">
      <dgm:prSet presAssocID="{E0879F72-B358-40A6-8A80-CF10A49435FE}" presName="bgRect" presStyleLbl="bgShp" presStyleIdx="2" presStyleCnt="4"/>
      <dgm:spPr/>
    </dgm:pt>
    <dgm:pt modelId="{DD282F5F-0DB1-4219-8A0A-E964CC11BDD0}" type="pres">
      <dgm:prSet presAssocID="{E0879F72-B358-40A6-8A80-CF10A49435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CA7FA5D6-DB71-41BD-861F-EAD98B94D9B1}" type="pres">
      <dgm:prSet presAssocID="{E0879F72-B358-40A6-8A80-CF10A49435FE}" presName="spaceRect" presStyleCnt="0"/>
      <dgm:spPr/>
    </dgm:pt>
    <dgm:pt modelId="{9968B91F-06B8-4DB8-9D63-5E15C5E8D732}" type="pres">
      <dgm:prSet presAssocID="{E0879F72-B358-40A6-8A80-CF10A49435FE}" presName="parTx" presStyleLbl="revTx" presStyleIdx="2" presStyleCnt="4">
        <dgm:presLayoutVars>
          <dgm:chMax val="0"/>
          <dgm:chPref val="0"/>
        </dgm:presLayoutVars>
      </dgm:prSet>
      <dgm:spPr/>
    </dgm:pt>
    <dgm:pt modelId="{5824E98D-285D-4E51-95B0-DA4E47F3B0F5}" type="pres">
      <dgm:prSet presAssocID="{D97DA353-217D-47BE-A515-66AE25D0C096}" presName="sibTrans" presStyleCnt="0"/>
      <dgm:spPr/>
    </dgm:pt>
    <dgm:pt modelId="{46FD02F2-AB6B-4E3C-9587-AD778AC21D1F}" type="pres">
      <dgm:prSet presAssocID="{1CEB2BD4-7198-44C9-9143-17C53A0882C7}" presName="compNode" presStyleCnt="0"/>
      <dgm:spPr/>
    </dgm:pt>
    <dgm:pt modelId="{3777F883-7820-49CC-8FD2-118DFFD5F032}" type="pres">
      <dgm:prSet presAssocID="{1CEB2BD4-7198-44C9-9143-17C53A0882C7}" presName="bgRect" presStyleLbl="bgShp" presStyleIdx="3" presStyleCnt="4"/>
      <dgm:spPr/>
    </dgm:pt>
    <dgm:pt modelId="{EDF2D9F9-82C3-4226-AA59-9013E4F9F6F6}" type="pres">
      <dgm:prSet presAssocID="{1CEB2BD4-7198-44C9-9143-17C53A0882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ectric Car"/>
        </a:ext>
      </dgm:extLst>
    </dgm:pt>
    <dgm:pt modelId="{910F960C-548D-4D10-9493-7F4A2DAD5587}" type="pres">
      <dgm:prSet presAssocID="{1CEB2BD4-7198-44C9-9143-17C53A0882C7}" presName="spaceRect" presStyleCnt="0"/>
      <dgm:spPr/>
    </dgm:pt>
    <dgm:pt modelId="{04467852-1951-4AB4-8938-3643FC66163D}" type="pres">
      <dgm:prSet presAssocID="{1CEB2BD4-7198-44C9-9143-17C53A0882C7}" presName="parTx" presStyleLbl="revTx" presStyleIdx="3" presStyleCnt="4">
        <dgm:presLayoutVars>
          <dgm:chMax val="0"/>
          <dgm:chPref val="0"/>
        </dgm:presLayoutVars>
      </dgm:prSet>
      <dgm:spPr/>
    </dgm:pt>
  </dgm:ptLst>
  <dgm:cxnLst>
    <dgm:cxn modelId="{D312CA06-2215-45C5-B2E5-AF61B1B7E408}" type="presOf" srcId="{1CEB2BD4-7198-44C9-9143-17C53A0882C7}" destId="{04467852-1951-4AB4-8938-3643FC66163D}" srcOrd="0" destOrd="0" presId="urn:microsoft.com/office/officeart/2018/2/layout/IconVerticalSolidList"/>
    <dgm:cxn modelId="{3AA0F553-A6B9-468C-A6B9-150AD0473E4F}" srcId="{ADE442E3-7AAA-4BF0-86C6-DC2FC06E48AD}" destId="{1CEB2BD4-7198-44C9-9143-17C53A0882C7}" srcOrd="3" destOrd="0" parTransId="{84CD6821-C98E-4F40-9BDC-41F21EAC2A3F}" sibTransId="{C4C415DF-8EFB-4DC9-80FB-EB7F7191C797}"/>
    <dgm:cxn modelId="{BF618576-EB9E-4579-8C39-0F9F2D56774F}" type="presOf" srcId="{1613B76E-1BAC-49E9-AE09-D56424A11D0B}" destId="{96E0BD1C-C338-4E8C-80F6-6FEE5453E96A}" srcOrd="0" destOrd="0" presId="urn:microsoft.com/office/officeart/2018/2/layout/IconVerticalSolidList"/>
    <dgm:cxn modelId="{505F0B8D-1FB4-45E1-B02E-163A21249857}" srcId="{ADE442E3-7AAA-4BF0-86C6-DC2FC06E48AD}" destId="{1613B76E-1BAC-49E9-AE09-D56424A11D0B}" srcOrd="1" destOrd="0" parTransId="{524E29E4-1705-4283-BFEE-DB4511BE8943}" sibTransId="{2F30FF20-0C02-40C3-8682-CB2825D18BCF}"/>
    <dgm:cxn modelId="{55F7A99F-62AE-49FD-AE3C-CABD69E4F91E}" type="presOf" srcId="{64EFC7C3-3F2E-4740-9B68-22EFD413E690}" destId="{54C81FA5-B068-4ED2-B4DF-F78C43025A99}" srcOrd="0" destOrd="0" presId="urn:microsoft.com/office/officeart/2018/2/layout/IconVerticalSolidList"/>
    <dgm:cxn modelId="{FCA610AA-0C48-4672-9918-99019125614B}" type="presOf" srcId="{E0879F72-B358-40A6-8A80-CF10A49435FE}" destId="{9968B91F-06B8-4DB8-9D63-5E15C5E8D732}" srcOrd="0" destOrd="0" presId="urn:microsoft.com/office/officeart/2018/2/layout/IconVerticalSolidList"/>
    <dgm:cxn modelId="{ED79D9C5-C175-4141-AA47-4433EA1FFA47}" type="presOf" srcId="{ADE442E3-7AAA-4BF0-86C6-DC2FC06E48AD}" destId="{E8EB3F78-B343-4B28-8AD9-EBA3FB04C1D1}" srcOrd="0" destOrd="0" presId="urn:microsoft.com/office/officeart/2018/2/layout/IconVerticalSolidList"/>
    <dgm:cxn modelId="{7A86DEDC-0915-40C3-8DDD-E84926982C15}" srcId="{ADE442E3-7AAA-4BF0-86C6-DC2FC06E48AD}" destId="{64EFC7C3-3F2E-4740-9B68-22EFD413E690}" srcOrd="0" destOrd="0" parTransId="{4F961163-16A0-441A-AEB7-83446D465511}" sibTransId="{0956081A-4B1D-4962-8D33-63DFE06C5308}"/>
    <dgm:cxn modelId="{792F82F6-B6D5-47C8-9180-13CC1CB47C6A}" srcId="{ADE442E3-7AAA-4BF0-86C6-DC2FC06E48AD}" destId="{E0879F72-B358-40A6-8A80-CF10A49435FE}" srcOrd="2" destOrd="0" parTransId="{60509451-4E9A-4E78-A1BA-A727AF03722D}" sibTransId="{D97DA353-217D-47BE-A515-66AE25D0C096}"/>
    <dgm:cxn modelId="{9998EBCA-04A2-441E-8825-030B8BAD41F7}" type="presParOf" srcId="{E8EB3F78-B343-4B28-8AD9-EBA3FB04C1D1}" destId="{7C348786-922A-471F-BAA7-59848D655D42}" srcOrd="0" destOrd="0" presId="urn:microsoft.com/office/officeart/2018/2/layout/IconVerticalSolidList"/>
    <dgm:cxn modelId="{20A63ACE-EEF4-44F3-BBE0-E54FACABDBA7}" type="presParOf" srcId="{7C348786-922A-471F-BAA7-59848D655D42}" destId="{6E117FCD-DBC8-4F4B-A5B2-E95DE763B74E}" srcOrd="0" destOrd="0" presId="urn:microsoft.com/office/officeart/2018/2/layout/IconVerticalSolidList"/>
    <dgm:cxn modelId="{0E2F7E23-6055-4B5D-BEC8-9E6D471D1306}" type="presParOf" srcId="{7C348786-922A-471F-BAA7-59848D655D42}" destId="{3AAEBA43-580F-49D9-9330-DBB63A5099C4}" srcOrd="1" destOrd="0" presId="urn:microsoft.com/office/officeart/2018/2/layout/IconVerticalSolidList"/>
    <dgm:cxn modelId="{671B41E4-6B9A-4EF0-ACAC-4524B0AFFE54}" type="presParOf" srcId="{7C348786-922A-471F-BAA7-59848D655D42}" destId="{AFEEF8A3-FB98-4E13-A3C6-A05442073F03}" srcOrd="2" destOrd="0" presId="urn:microsoft.com/office/officeart/2018/2/layout/IconVerticalSolidList"/>
    <dgm:cxn modelId="{F6DD2DBC-D151-49BC-AFFA-F458D57F8534}" type="presParOf" srcId="{7C348786-922A-471F-BAA7-59848D655D42}" destId="{54C81FA5-B068-4ED2-B4DF-F78C43025A99}" srcOrd="3" destOrd="0" presId="urn:microsoft.com/office/officeart/2018/2/layout/IconVerticalSolidList"/>
    <dgm:cxn modelId="{D0F9BD83-D68A-4E88-BA55-F94EB34D9CD8}" type="presParOf" srcId="{E8EB3F78-B343-4B28-8AD9-EBA3FB04C1D1}" destId="{8759894F-C0D6-49F0-A767-3139BF6224AC}" srcOrd="1" destOrd="0" presId="urn:microsoft.com/office/officeart/2018/2/layout/IconVerticalSolidList"/>
    <dgm:cxn modelId="{AC511D01-85E4-4B17-9BA1-D6C9F6BEF729}" type="presParOf" srcId="{E8EB3F78-B343-4B28-8AD9-EBA3FB04C1D1}" destId="{6E0A7F77-2A17-463A-B42A-0B1998D4F53E}" srcOrd="2" destOrd="0" presId="urn:microsoft.com/office/officeart/2018/2/layout/IconVerticalSolidList"/>
    <dgm:cxn modelId="{59E3A88E-74F9-4313-93E8-231BBBA3E5C6}" type="presParOf" srcId="{6E0A7F77-2A17-463A-B42A-0B1998D4F53E}" destId="{0B127337-6EB7-4299-90C8-C75D84DC1C83}" srcOrd="0" destOrd="0" presId="urn:microsoft.com/office/officeart/2018/2/layout/IconVerticalSolidList"/>
    <dgm:cxn modelId="{7E8CE92A-D45F-44C1-A214-38A69B3676F5}" type="presParOf" srcId="{6E0A7F77-2A17-463A-B42A-0B1998D4F53E}" destId="{5E0B6A76-9BE7-467D-BDE8-B4DD9A8B0907}" srcOrd="1" destOrd="0" presId="urn:microsoft.com/office/officeart/2018/2/layout/IconVerticalSolidList"/>
    <dgm:cxn modelId="{1AC7EB3B-5A61-4E73-9433-8630A38CEE1B}" type="presParOf" srcId="{6E0A7F77-2A17-463A-B42A-0B1998D4F53E}" destId="{78BEC5E4-0DD8-40AA-A4C9-1D08DF09D5A8}" srcOrd="2" destOrd="0" presId="urn:microsoft.com/office/officeart/2018/2/layout/IconVerticalSolidList"/>
    <dgm:cxn modelId="{50E15066-1411-4B2A-891D-EA804A8D94D5}" type="presParOf" srcId="{6E0A7F77-2A17-463A-B42A-0B1998D4F53E}" destId="{96E0BD1C-C338-4E8C-80F6-6FEE5453E96A}" srcOrd="3" destOrd="0" presId="urn:microsoft.com/office/officeart/2018/2/layout/IconVerticalSolidList"/>
    <dgm:cxn modelId="{0BDA0A94-BB61-4816-A780-CFBFD19313B8}" type="presParOf" srcId="{E8EB3F78-B343-4B28-8AD9-EBA3FB04C1D1}" destId="{8F2961DF-660E-4208-8EBC-CCD77ABB782E}" srcOrd="3" destOrd="0" presId="urn:microsoft.com/office/officeart/2018/2/layout/IconVerticalSolidList"/>
    <dgm:cxn modelId="{3AE92D73-A851-4D36-8CC6-5FD708B430E1}" type="presParOf" srcId="{E8EB3F78-B343-4B28-8AD9-EBA3FB04C1D1}" destId="{0C9E5480-D20C-41E9-B593-0EAE3CED42D1}" srcOrd="4" destOrd="0" presId="urn:microsoft.com/office/officeart/2018/2/layout/IconVerticalSolidList"/>
    <dgm:cxn modelId="{A1CBBA0E-1749-42FE-B8D6-26602DECFA93}" type="presParOf" srcId="{0C9E5480-D20C-41E9-B593-0EAE3CED42D1}" destId="{8691524E-FEAD-4BA8-9DF8-467846E2F12F}" srcOrd="0" destOrd="0" presId="urn:microsoft.com/office/officeart/2018/2/layout/IconVerticalSolidList"/>
    <dgm:cxn modelId="{1455E51D-25B9-45F5-B86B-7F57A3DB83D2}" type="presParOf" srcId="{0C9E5480-D20C-41E9-B593-0EAE3CED42D1}" destId="{DD282F5F-0DB1-4219-8A0A-E964CC11BDD0}" srcOrd="1" destOrd="0" presId="urn:microsoft.com/office/officeart/2018/2/layout/IconVerticalSolidList"/>
    <dgm:cxn modelId="{C701B08F-6126-4D48-A3D5-38FAD6B555C7}" type="presParOf" srcId="{0C9E5480-D20C-41E9-B593-0EAE3CED42D1}" destId="{CA7FA5D6-DB71-41BD-861F-EAD98B94D9B1}" srcOrd="2" destOrd="0" presId="urn:microsoft.com/office/officeart/2018/2/layout/IconVerticalSolidList"/>
    <dgm:cxn modelId="{3B9D4CA9-5907-47DB-A62C-1807D2C04FE4}" type="presParOf" srcId="{0C9E5480-D20C-41E9-B593-0EAE3CED42D1}" destId="{9968B91F-06B8-4DB8-9D63-5E15C5E8D732}" srcOrd="3" destOrd="0" presId="urn:microsoft.com/office/officeart/2018/2/layout/IconVerticalSolidList"/>
    <dgm:cxn modelId="{EC75E4A2-EB09-40A0-A33F-47958A22026A}" type="presParOf" srcId="{E8EB3F78-B343-4B28-8AD9-EBA3FB04C1D1}" destId="{5824E98D-285D-4E51-95B0-DA4E47F3B0F5}" srcOrd="5" destOrd="0" presId="urn:microsoft.com/office/officeart/2018/2/layout/IconVerticalSolidList"/>
    <dgm:cxn modelId="{AC837FED-9F15-46BD-90CC-38EB59A3D38B}" type="presParOf" srcId="{E8EB3F78-B343-4B28-8AD9-EBA3FB04C1D1}" destId="{46FD02F2-AB6B-4E3C-9587-AD778AC21D1F}" srcOrd="6" destOrd="0" presId="urn:microsoft.com/office/officeart/2018/2/layout/IconVerticalSolidList"/>
    <dgm:cxn modelId="{C8DD8EA4-7BE6-4F6E-8CB0-BDD7A5D2493E}" type="presParOf" srcId="{46FD02F2-AB6B-4E3C-9587-AD778AC21D1F}" destId="{3777F883-7820-49CC-8FD2-118DFFD5F032}" srcOrd="0" destOrd="0" presId="urn:microsoft.com/office/officeart/2018/2/layout/IconVerticalSolidList"/>
    <dgm:cxn modelId="{BFFB1E1C-D40C-4504-8C3F-0F7A31FB4C40}" type="presParOf" srcId="{46FD02F2-AB6B-4E3C-9587-AD778AC21D1F}" destId="{EDF2D9F9-82C3-4226-AA59-9013E4F9F6F6}" srcOrd="1" destOrd="0" presId="urn:microsoft.com/office/officeart/2018/2/layout/IconVerticalSolidList"/>
    <dgm:cxn modelId="{D8C7325D-E41D-4D38-B434-79415C3B9D95}" type="presParOf" srcId="{46FD02F2-AB6B-4E3C-9587-AD778AC21D1F}" destId="{910F960C-548D-4D10-9493-7F4A2DAD5587}" srcOrd="2" destOrd="0" presId="urn:microsoft.com/office/officeart/2018/2/layout/IconVerticalSolidList"/>
    <dgm:cxn modelId="{8D43E03B-8D8A-4DC0-8C0D-8D922938091C}" type="presParOf" srcId="{46FD02F2-AB6B-4E3C-9587-AD778AC21D1F}" destId="{04467852-1951-4AB4-8938-3643FC6616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639376-C548-416F-9742-C352273A042D}" type="doc">
      <dgm:prSet loTypeId="urn:microsoft.com/office/officeart/2018/2/layout/IconVerticalSolidList" loCatId="icon" qsTypeId="urn:microsoft.com/office/officeart/2005/8/quickstyle/simple5" qsCatId="simple" csTypeId="urn:microsoft.com/office/officeart/2005/8/colors/colorful5" csCatId="colorful" phldr="1"/>
      <dgm:spPr/>
      <dgm:t>
        <a:bodyPr/>
        <a:lstStyle/>
        <a:p>
          <a:endParaRPr lang="en-US"/>
        </a:p>
      </dgm:t>
    </dgm:pt>
    <dgm:pt modelId="{37249741-67BB-4C0E-B6DD-F7754E1472E5}">
      <dgm:prSet/>
      <dgm:spPr/>
      <dgm:t>
        <a:bodyPr/>
        <a:lstStyle/>
        <a:p>
          <a:pPr>
            <a:lnSpc>
              <a:spcPct val="100000"/>
            </a:lnSpc>
          </a:pPr>
          <a:r>
            <a:rPr lang="en-IN" b="1"/>
            <a:t>Context of the Problem:</a:t>
          </a:r>
          <a:endParaRPr lang="en-US"/>
        </a:p>
      </dgm:t>
    </dgm:pt>
    <dgm:pt modelId="{4E031A0C-AEA9-437D-867A-A0C5415A1DE0}" type="parTrans" cxnId="{4767C62C-662B-4ED6-8CE4-A6A4160198A3}">
      <dgm:prSet/>
      <dgm:spPr/>
      <dgm:t>
        <a:bodyPr/>
        <a:lstStyle/>
        <a:p>
          <a:endParaRPr lang="en-US" sz="1100"/>
        </a:p>
      </dgm:t>
    </dgm:pt>
    <dgm:pt modelId="{AA07CE51-13D3-4206-A4F8-A2254ADCFA89}" type="sibTrans" cxnId="{4767C62C-662B-4ED6-8CE4-A6A4160198A3}">
      <dgm:prSet/>
      <dgm:spPr/>
      <dgm:t>
        <a:bodyPr/>
        <a:lstStyle/>
        <a:p>
          <a:endParaRPr lang="en-US"/>
        </a:p>
      </dgm:t>
    </dgm:pt>
    <dgm:pt modelId="{5A0B1FE6-E296-40CB-9E86-0F11F7EE30B3}">
      <dgm:prSet/>
      <dgm:spPr/>
      <dgm:t>
        <a:bodyPr/>
        <a:lstStyle/>
        <a:p>
          <a:pPr>
            <a:lnSpc>
              <a:spcPct val="100000"/>
            </a:lnSpc>
          </a:pPr>
          <a:r>
            <a:rPr lang="en-IN"/>
            <a:t>shift to renewable energy sources like solar power, with rise of    electric vehicles (EVs) and energy storage systems, poses challenges for existing electrical grid infrastructure. Key factors contributing to inefficiencies and energy losses include:</a:t>
          </a:r>
          <a:endParaRPr lang="en-US"/>
        </a:p>
      </dgm:t>
    </dgm:pt>
    <dgm:pt modelId="{C52B4F04-21B8-4490-A03F-CEFDBA18AF25}" type="parTrans" cxnId="{A3026952-6889-4520-9407-CAE78E32F508}">
      <dgm:prSet/>
      <dgm:spPr/>
      <dgm:t>
        <a:bodyPr/>
        <a:lstStyle/>
        <a:p>
          <a:endParaRPr lang="en-US" sz="1100"/>
        </a:p>
      </dgm:t>
    </dgm:pt>
    <dgm:pt modelId="{29E6C2F5-B4EF-4CE9-986F-D80627F97A02}" type="sibTrans" cxnId="{A3026952-6889-4520-9407-CAE78E32F508}">
      <dgm:prSet/>
      <dgm:spPr/>
      <dgm:t>
        <a:bodyPr/>
        <a:lstStyle/>
        <a:p>
          <a:endParaRPr lang="en-US"/>
        </a:p>
      </dgm:t>
    </dgm:pt>
    <dgm:pt modelId="{429AE176-25F4-40AE-8B21-5E1207C67623}">
      <dgm:prSet/>
      <dgm:spPr/>
      <dgm:t>
        <a:bodyPr/>
        <a:lstStyle/>
        <a:p>
          <a:pPr>
            <a:lnSpc>
              <a:spcPct val="100000"/>
            </a:lnSpc>
          </a:pPr>
          <a:r>
            <a:rPr lang="en-IN" b="1"/>
            <a:t>Intermittency:</a:t>
          </a:r>
          <a:r>
            <a:rPr lang="en-IN"/>
            <a:t> Solar energy generation varies with weather and time of day, creating supply gaps that make it hard to meet consumer demand.</a:t>
          </a:r>
          <a:endParaRPr lang="en-US"/>
        </a:p>
      </dgm:t>
    </dgm:pt>
    <dgm:pt modelId="{8AC135EC-7501-4B26-85A4-F91CF9518A48}" type="parTrans" cxnId="{45782C6B-2C40-480D-A562-6C2C7A7A377F}">
      <dgm:prSet/>
      <dgm:spPr/>
      <dgm:t>
        <a:bodyPr/>
        <a:lstStyle/>
        <a:p>
          <a:endParaRPr lang="en-US" sz="1100"/>
        </a:p>
      </dgm:t>
    </dgm:pt>
    <dgm:pt modelId="{A8D05D1C-9A81-4AD5-A2F0-D048A4A63349}" type="sibTrans" cxnId="{45782C6B-2C40-480D-A562-6C2C7A7A377F}">
      <dgm:prSet/>
      <dgm:spPr/>
      <dgm:t>
        <a:bodyPr/>
        <a:lstStyle/>
        <a:p>
          <a:endParaRPr lang="en-US"/>
        </a:p>
      </dgm:t>
    </dgm:pt>
    <dgm:pt modelId="{810D3B0D-923A-4B59-99CC-0EC4BC6CA62A}">
      <dgm:prSet/>
      <dgm:spPr/>
      <dgm:t>
        <a:bodyPr/>
        <a:lstStyle/>
        <a:p>
          <a:pPr>
            <a:lnSpc>
              <a:spcPct val="100000"/>
            </a:lnSpc>
          </a:pPr>
          <a:r>
            <a:rPr lang="en-IN" b="1"/>
            <a:t>Traditional Grid Inflexibility:</a:t>
          </a:r>
          <a:r>
            <a:rPr lang="en-IN"/>
            <a:t> Many grids are designed for centralized energy sources, lacking the flexibility needed for decentralized, variable inputs.</a:t>
          </a:r>
          <a:endParaRPr lang="en-US"/>
        </a:p>
      </dgm:t>
    </dgm:pt>
    <dgm:pt modelId="{8B1E98D7-F3C6-4D9F-BFDF-DDFF8371F61F}" type="parTrans" cxnId="{DD642000-9901-4E1B-A880-9ECF55E85B75}">
      <dgm:prSet/>
      <dgm:spPr/>
      <dgm:t>
        <a:bodyPr/>
        <a:lstStyle/>
        <a:p>
          <a:endParaRPr lang="en-US" sz="1100"/>
        </a:p>
      </dgm:t>
    </dgm:pt>
    <dgm:pt modelId="{062A17DB-ECAF-47E9-B024-C346216C88A1}" type="sibTrans" cxnId="{DD642000-9901-4E1B-A880-9ECF55E85B75}">
      <dgm:prSet/>
      <dgm:spPr/>
      <dgm:t>
        <a:bodyPr/>
        <a:lstStyle/>
        <a:p>
          <a:endParaRPr lang="en-US"/>
        </a:p>
      </dgm:t>
    </dgm:pt>
    <dgm:pt modelId="{D4A5C5F4-3606-40F8-BE5A-AA7A79EFE930}">
      <dgm:prSet/>
      <dgm:spPr/>
      <dgm:t>
        <a:bodyPr/>
        <a:lstStyle/>
        <a:p>
          <a:pPr>
            <a:lnSpc>
              <a:spcPct val="100000"/>
            </a:lnSpc>
          </a:pPr>
          <a:r>
            <a:rPr lang="en-IN" b="1"/>
            <a:t>Inadequate Infrastructure:</a:t>
          </a:r>
          <a:r>
            <a:rPr lang="en-IN"/>
            <a:t> Current systems often cannot handle the bidirectional flow of electricity, leading to congestion and reliability issues.</a:t>
          </a:r>
          <a:endParaRPr lang="en-US"/>
        </a:p>
      </dgm:t>
    </dgm:pt>
    <dgm:pt modelId="{62400221-6244-47B8-9DA1-65C283801D89}" type="parTrans" cxnId="{AE5D11EE-71A2-4A74-9EE7-4D2AE1F67C80}">
      <dgm:prSet/>
      <dgm:spPr/>
      <dgm:t>
        <a:bodyPr/>
        <a:lstStyle/>
        <a:p>
          <a:endParaRPr lang="en-US" sz="1100"/>
        </a:p>
      </dgm:t>
    </dgm:pt>
    <dgm:pt modelId="{38D2FBB7-3343-4A10-B610-E652ECC6D251}" type="sibTrans" cxnId="{AE5D11EE-71A2-4A74-9EE7-4D2AE1F67C80}">
      <dgm:prSet/>
      <dgm:spPr/>
      <dgm:t>
        <a:bodyPr/>
        <a:lstStyle/>
        <a:p>
          <a:endParaRPr lang="en-US"/>
        </a:p>
      </dgm:t>
    </dgm:pt>
    <dgm:pt modelId="{E0173586-DF07-4694-BF73-582758306D7C}">
      <dgm:prSet/>
      <dgm:spPr/>
      <dgm:t>
        <a:bodyPr/>
        <a:lstStyle/>
        <a:p>
          <a:pPr>
            <a:lnSpc>
              <a:spcPct val="100000"/>
            </a:lnSpc>
          </a:pPr>
          <a:r>
            <a:rPr lang="en-IN" b="1"/>
            <a:t>Limited Real-Time Data:</a:t>
          </a:r>
          <a:r>
            <a:rPr lang="en-IN"/>
            <a:t> Without advanced monitoring, grid operators struggle to respond effectively to supply and demand changes.</a:t>
          </a:r>
          <a:endParaRPr lang="en-US"/>
        </a:p>
      </dgm:t>
    </dgm:pt>
    <dgm:pt modelId="{44C13BDC-8488-4767-868F-3DA7C85D08A5}" type="parTrans" cxnId="{C64A5F02-0538-4395-98EE-16CBDB792F87}">
      <dgm:prSet/>
      <dgm:spPr/>
      <dgm:t>
        <a:bodyPr/>
        <a:lstStyle/>
        <a:p>
          <a:endParaRPr lang="en-US" sz="1100"/>
        </a:p>
      </dgm:t>
    </dgm:pt>
    <dgm:pt modelId="{C7696A37-3C44-49F4-8F31-D02749E19D13}" type="sibTrans" cxnId="{C64A5F02-0538-4395-98EE-16CBDB792F87}">
      <dgm:prSet/>
      <dgm:spPr/>
      <dgm:t>
        <a:bodyPr/>
        <a:lstStyle/>
        <a:p>
          <a:endParaRPr lang="en-US"/>
        </a:p>
      </dgm:t>
    </dgm:pt>
    <dgm:pt modelId="{34B826BF-BEDE-4FDD-B7C4-16E62E34DD2E}">
      <dgm:prSet/>
      <dgm:spPr/>
      <dgm:t>
        <a:bodyPr/>
        <a:lstStyle/>
        <a:p>
          <a:pPr>
            <a:lnSpc>
              <a:spcPct val="100000"/>
            </a:lnSpc>
          </a:pPr>
          <a:r>
            <a:rPr lang="en-IN" b="1"/>
            <a:t>Regulatory Barriers:</a:t>
          </a:r>
          <a:r>
            <a:rPr lang="en-IN"/>
            <a:t> Traditional energy markets may not support innovative solutions like decentralized trading and energy storage.</a:t>
          </a:r>
          <a:endParaRPr lang="en-US"/>
        </a:p>
      </dgm:t>
    </dgm:pt>
    <dgm:pt modelId="{52248D8B-5550-4637-B08E-A912EEED604F}" type="parTrans" cxnId="{246BAA02-DE8C-48F1-87CA-6BBCC8CFD6F6}">
      <dgm:prSet/>
      <dgm:spPr/>
      <dgm:t>
        <a:bodyPr/>
        <a:lstStyle/>
        <a:p>
          <a:endParaRPr lang="en-US" sz="1100"/>
        </a:p>
      </dgm:t>
    </dgm:pt>
    <dgm:pt modelId="{9BD8B200-2917-401B-A3E9-D64AF627027E}" type="sibTrans" cxnId="{246BAA02-DE8C-48F1-87CA-6BBCC8CFD6F6}">
      <dgm:prSet/>
      <dgm:spPr/>
      <dgm:t>
        <a:bodyPr/>
        <a:lstStyle/>
        <a:p>
          <a:endParaRPr lang="en-US"/>
        </a:p>
      </dgm:t>
    </dgm:pt>
    <dgm:pt modelId="{08845197-7E1A-4A3D-A7B6-B3711304E51F}" type="pres">
      <dgm:prSet presAssocID="{33639376-C548-416F-9742-C352273A042D}" presName="root" presStyleCnt="0">
        <dgm:presLayoutVars>
          <dgm:dir/>
          <dgm:resizeHandles val="exact"/>
        </dgm:presLayoutVars>
      </dgm:prSet>
      <dgm:spPr/>
    </dgm:pt>
    <dgm:pt modelId="{77D35A18-A7CB-4401-A3C6-B8CB2C1F6AC9}" type="pres">
      <dgm:prSet presAssocID="{37249741-67BB-4C0E-B6DD-F7754E1472E5}" presName="compNode" presStyleCnt="0"/>
      <dgm:spPr/>
    </dgm:pt>
    <dgm:pt modelId="{B61A86E8-D08F-4A73-916F-5D78D85B6980}" type="pres">
      <dgm:prSet presAssocID="{37249741-67BB-4C0E-B6DD-F7754E1472E5}" presName="bgRect" presStyleLbl="bgShp" presStyleIdx="0" presStyleCnt="7"/>
      <dgm:spPr/>
    </dgm:pt>
    <dgm:pt modelId="{8CB9185B-DED4-4F4F-8670-BBB5734DC91C}" type="pres">
      <dgm:prSet presAssocID="{37249741-67BB-4C0E-B6DD-F7754E1472E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1D19698A-E942-45EB-B7ED-C47B6D1C2803}" type="pres">
      <dgm:prSet presAssocID="{37249741-67BB-4C0E-B6DD-F7754E1472E5}" presName="spaceRect" presStyleCnt="0"/>
      <dgm:spPr/>
    </dgm:pt>
    <dgm:pt modelId="{1072B112-0615-46B7-B73E-55E085228748}" type="pres">
      <dgm:prSet presAssocID="{37249741-67BB-4C0E-B6DD-F7754E1472E5}" presName="parTx" presStyleLbl="revTx" presStyleIdx="0" presStyleCnt="7">
        <dgm:presLayoutVars>
          <dgm:chMax val="0"/>
          <dgm:chPref val="0"/>
        </dgm:presLayoutVars>
      </dgm:prSet>
      <dgm:spPr/>
    </dgm:pt>
    <dgm:pt modelId="{4258370C-6CA3-4214-9BC7-803BD6E8CCD7}" type="pres">
      <dgm:prSet presAssocID="{AA07CE51-13D3-4206-A4F8-A2254ADCFA89}" presName="sibTrans" presStyleCnt="0"/>
      <dgm:spPr/>
    </dgm:pt>
    <dgm:pt modelId="{4FB63B6B-92CF-4560-BCDD-400E8187BD61}" type="pres">
      <dgm:prSet presAssocID="{5A0B1FE6-E296-40CB-9E86-0F11F7EE30B3}" presName="compNode" presStyleCnt="0"/>
      <dgm:spPr/>
    </dgm:pt>
    <dgm:pt modelId="{756E4F73-54D7-4B6D-9D89-1AF3CA4DC7AF}" type="pres">
      <dgm:prSet presAssocID="{5A0B1FE6-E296-40CB-9E86-0F11F7EE30B3}" presName="bgRect" presStyleLbl="bgShp" presStyleIdx="1" presStyleCnt="7"/>
      <dgm:spPr/>
    </dgm:pt>
    <dgm:pt modelId="{00DE72B6-3164-4FF5-8BB8-CF83BEBF704D}" type="pres">
      <dgm:prSet presAssocID="{5A0B1FE6-E296-40CB-9E86-0F11F7EE30B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887036F1-006B-4E83-92FA-C7621715BD64}" type="pres">
      <dgm:prSet presAssocID="{5A0B1FE6-E296-40CB-9E86-0F11F7EE30B3}" presName="spaceRect" presStyleCnt="0"/>
      <dgm:spPr/>
    </dgm:pt>
    <dgm:pt modelId="{4ADE2265-51B7-45C9-BFAC-E51023B9CFC4}" type="pres">
      <dgm:prSet presAssocID="{5A0B1FE6-E296-40CB-9E86-0F11F7EE30B3}" presName="parTx" presStyleLbl="revTx" presStyleIdx="1" presStyleCnt="7">
        <dgm:presLayoutVars>
          <dgm:chMax val="0"/>
          <dgm:chPref val="0"/>
        </dgm:presLayoutVars>
      </dgm:prSet>
      <dgm:spPr/>
    </dgm:pt>
    <dgm:pt modelId="{F88BBF81-A7BB-47AF-BBB9-5EE71F60EF37}" type="pres">
      <dgm:prSet presAssocID="{29E6C2F5-B4EF-4CE9-986F-D80627F97A02}" presName="sibTrans" presStyleCnt="0"/>
      <dgm:spPr/>
    </dgm:pt>
    <dgm:pt modelId="{7E514998-D58F-434D-9B12-A25EA4D50646}" type="pres">
      <dgm:prSet presAssocID="{429AE176-25F4-40AE-8B21-5E1207C67623}" presName="compNode" presStyleCnt="0"/>
      <dgm:spPr/>
    </dgm:pt>
    <dgm:pt modelId="{FFB9960D-B08D-4BC8-B64C-993A5EFA04B7}" type="pres">
      <dgm:prSet presAssocID="{429AE176-25F4-40AE-8B21-5E1207C67623}" presName="bgRect" presStyleLbl="bgShp" presStyleIdx="2" presStyleCnt="7"/>
      <dgm:spPr/>
    </dgm:pt>
    <dgm:pt modelId="{B7A20657-C813-46F1-A3A4-92689919F795}" type="pres">
      <dgm:prSet presAssocID="{429AE176-25F4-40AE-8B21-5E1207C6762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n"/>
        </a:ext>
      </dgm:extLst>
    </dgm:pt>
    <dgm:pt modelId="{3E46B8EE-DA64-474C-B1AF-FAB734B63061}" type="pres">
      <dgm:prSet presAssocID="{429AE176-25F4-40AE-8B21-5E1207C67623}" presName="spaceRect" presStyleCnt="0"/>
      <dgm:spPr/>
    </dgm:pt>
    <dgm:pt modelId="{4EFBAD4A-5766-479F-B61A-B536BACE15AE}" type="pres">
      <dgm:prSet presAssocID="{429AE176-25F4-40AE-8B21-5E1207C67623}" presName="parTx" presStyleLbl="revTx" presStyleIdx="2" presStyleCnt="7">
        <dgm:presLayoutVars>
          <dgm:chMax val="0"/>
          <dgm:chPref val="0"/>
        </dgm:presLayoutVars>
      </dgm:prSet>
      <dgm:spPr/>
    </dgm:pt>
    <dgm:pt modelId="{64A1DA34-255A-4AC9-ABEF-C38843EEC639}" type="pres">
      <dgm:prSet presAssocID="{A8D05D1C-9A81-4AD5-A2F0-D048A4A63349}" presName="sibTrans" presStyleCnt="0"/>
      <dgm:spPr/>
    </dgm:pt>
    <dgm:pt modelId="{90FDBFE1-27FC-4974-A93C-8488C1E77E9D}" type="pres">
      <dgm:prSet presAssocID="{810D3B0D-923A-4B59-99CC-0EC4BC6CA62A}" presName="compNode" presStyleCnt="0"/>
      <dgm:spPr/>
    </dgm:pt>
    <dgm:pt modelId="{F622F56F-8A1A-4351-B48B-D5C792705069}" type="pres">
      <dgm:prSet presAssocID="{810D3B0D-923A-4B59-99CC-0EC4BC6CA62A}" presName="bgRect" presStyleLbl="bgShp" presStyleIdx="3" presStyleCnt="7"/>
      <dgm:spPr/>
    </dgm:pt>
    <dgm:pt modelId="{C6E3E438-D6FB-4D1E-BDC0-561808F3721E}" type="pres">
      <dgm:prSet presAssocID="{810D3B0D-923A-4B59-99CC-0EC4BC6CA62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yramid with Levels"/>
        </a:ext>
      </dgm:extLst>
    </dgm:pt>
    <dgm:pt modelId="{9F0896E2-E84A-4BB9-96CB-4345AD9408D0}" type="pres">
      <dgm:prSet presAssocID="{810D3B0D-923A-4B59-99CC-0EC4BC6CA62A}" presName="spaceRect" presStyleCnt="0"/>
      <dgm:spPr/>
    </dgm:pt>
    <dgm:pt modelId="{4F11B4AF-13CE-4C08-9C6A-A1B185383F17}" type="pres">
      <dgm:prSet presAssocID="{810D3B0D-923A-4B59-99CC-0EC4BC6CA62A}" presName="parTx" presStyleLbl="revTx" presStyleIdx="3" presStyleCnt="7">
        <dgm:presLayoutVars>
          <dgm:chMax val="0"/>
          <dgm:chPref val="0"/>
        </dgm:presLayoutVars>
      </dgm:prSet>
      <dgm:spPr/>
    </dgm:pt>
    <dgm:pt modelId="{DCE415D5-0462-443D-A754-630D7E3AA9DB}" type="pres">
      <dgm:prSet presAssocID="{062A17DB-ECAF-47E9-B024-C346216C88A1}" presName="sibTrans" presStyleCnt="0"/>
      <dgm:spPr/>
    </dgm:pt>
    <dgm:pt modelId="{80E662C4-70A5-41FE-B35A-B09AC4444BD5}" type="pres">
      <dgm:prSet presAssocID="{D4A5C5F4-3606-40F8-BE5A-AA7A79EFE930}" presName="compNode" presStyleCnt="0"/>
      <dgm:spPr/>
    </dgm:pt>
    <dgm:pt modelId="{64AF7E85-5330-4A15-A808-88D103877C46}" type="pres">
      <dgm:prSet presAssocID="{D4A5C5F4-3606-40F8-BE5A-AA7A79EFE930}" presName="bgRect" presStyleLbl="bgShp" presStyleIdx="4" presStyleCnt="7"/>
      <dgm:spPr/>
    </dgm:pt>
    <dgm:pt modelId="{DAAD9802-A865-434F-8717-39C5F6463831}" type="pres">
      <dgm:prSet presAssocID="{D4A5C5F4-3606-40F8-BE5A-AA7A79EFE93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A81B1B69-1B65-4778-91BF-9AA8520A10B0}" type="pres">
      <dgm:prSet presAssocID="{D4A5C5F4-3606-40F8-BE5A-AA7A79EFE930}" presName="spaceRect" presStyleCnt="0"/>
      <dgm:spPr/>
    </dgm:pt>
    <dgm:pt modelId="{3B3FABD5-937C-4594-BE09-5033F8C2A60E}" type="pres">
      <dgm:prSet presAssocID="{D4A5C5F4-3606-40F8-BE5A-AA7A79EFE930}" presName="parTx" presStyleLbl="revTx" presStyleIdx="4" presStyleCnt="7">
        <dgm:presLayoutVars>
          <dgm:chMax val="0"/>
          <dgm:chPref val="0"/>
        </dgm:presLayoutVars>
      </dgm:prSet>
      <dgm:spPr/>
    </dgm:pt>
    <dgm:pt modelId="{65A89732-BD8A-4C2F-8189-C52548D7C161}" type="pres">
      <dgm:prSet presAssocID="{38D2FBB7-3343-4A10-B610-E652ECC6D251}" presName="sibTrans" presStyleCnt="0"/>
      <dgm:spPr/>
    </dgm:pt>
    <dgm:pt modelId="{5053B509-C492-46F1-8707-FD56C9AA70BD}" type="pres">
      <dgm:prSet presAssocID="{E0173586-DF07-4694-BF73-582758306D7C}" presName="compNode" presStyleCnt="0"/>
      <dgm:spPr/>
    </dgm:pt>
    <dgm:pt modelId="{C6C54C54-BC2F-43EE-B48F-D239402A0D4A}" type="pres">
      <dgm:prSet presAssocID="{E0173586-DF07-4694-BF73-582758306D7C}" presName="bgRect" presStyleLbl="bgShp" presStyleIdx="5" presStyleCnt="7"/>
      <dgm:spPr/>
    </dgm:pt>
    <dgm:pt modelId="{DACC11EC-E83C-4555-8F46-4F27310ACBFE}" type="pres">
      <dgm:prSet presAssocID="{E0173586-DF07-4694-BF73-582758306D7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sor"/>
        </a:ext>
      </dgm:extLst>
    </dgm:pt>
    <dgm:pt modelId="{0BEFDFFD-E7C2-4083-AEB1-AC9B2EF71BB1}" type="pres">
      <dgm:prSet presAssocID="{E0173586-DF07-4694-BF73-582758306D7C}" presName="spaceRect" presStyleCnt="0"/>
      <dgm:spPr/>
    </dgm:pt>
    <dgm:pt modelId="{F1CCE443-9141-42F7-80D8-A816F3BC767F}" type="pres">
      <dgm:prSet presAssocID="{E0173586-DF07-4694-BF73-582758306D7C}" presName="parTx" presStyleLbl="revTx" presStyleIdx="5" presStyleCnt="7">
        <dgm:presLayoutVars>
          <dgm:chMax val="0"/>
          <dgm:chPref val="0"/>
        </dgm:presLayoutVars>
      </dgm:prSet>
      <dgm:spPr/>
    </dgm:pt>
    <dgm:pt modelId="{D7975FB0-EBAA-4FDC-9447-40BD1D03D1CB}" type="pres">
      <dgm:prSet presAssocID="{C7696A37-3C44-49F4-8F31-D02749E19D13}" presName="sibTrans" presStyleCnt="0"/>
      <dgm:spPr/>
    </dgm:pt>
    <dgm:pt modelId="{D6D275D6-38E0-4693-A717-BB57A0FA5172}" type="pres">
      <dgm:prSet presAssocID="{34B826BF-BEDE-4FDD-B7C4-16E62E34DD2E}" presName="compNode" presStyleCnt="0"/>
      <dgm:spPr/>
    </dgm:pt>
    <dgm:pt modelId="{72F842DA-1F9A-4E73-AAD9-79D49271666F}" type="pres">
      <dgm:prSet presAssocID="{34B826BF-BEDE-4FDD-B7C4-16E62E34DD2E}" presName="bgRect" presStyleLbl="bgShp" presStyleIdx="6" presStyleCnt="7"/>
      <dgm:spPr/>
    </dgm:pt>
    <dgm:pt modelId="{DA2FDAFE-FD71-428F-8CF4-632A41936BFD}" type="pres">
      <dgm:prSet presAssocID="{34B826BF-BEDE-4FDD-B7C4-16E62E34DD2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nk"/>
        </a:ext>
      </dgm:extLst>
    </dgm:pt>
    <dgm:pt modelId="{275DC245-994E-4AE1-BC14-E183B57CBDB3}" type="pres">
      <dgm:prSet presAssocID="{34B826BF-BEDE-4FDD-B7C4-16E62E34DD2E}" presName="spaceRect" presStyleCnt="0"/>
      <dgm:spPr/>
    </dgm:pt>
    <dgm:pt modelId="{23E6EB48-9066-486F-8BA2-4C66DC2DE917}" type="pres">
      <dgm:prSet presAssocID="{34B826BF-BEDE-4FDD-B7C4-16E62E34DD2E}" presName="parTx" presStyleLbl="revTx" presStyleIdx="6" presStyleCnt="7">
        <dgm:presLayoutVars>
          <dgm:chMax val="0"/>
          <dgm:chPref val="0"/>
        </dgm:presLayoutVars>
      </dgm:prSet>
      <dgm:spPr/>
    </dgm:pt>
  </dgm:ptLst>
  <dgm:cxnLst>
    <dgm:cxn modelId="{DD642000-9901-4E1B-A880-9ECF55E85B75}" srcId="{33639376-C548-416F-9742-C352273A042D}" destId="{810D3B0D-923A-4B59-99CC-0EC4BC6CA62A}" srcOrd="3" destOrd="0" parTransId="{8B1E98D7-F3C6-4D9F-BFDF-DDFF8371F61F}" sibTransId="{062A17DB-ECAF-47E9-B024-C346216C88A1}"/>
    <dgm:cxn modelId="{C64A5F02-0538-4395-98EE-16CBDB792F87}" srcId="{33639376-C548-416F-9742-C352273A042D}" destId="{E0173586-DF07-4694-BF73-582758306D7C}" srcOrd="5" destOrd="0" parTransId="{44C13BDC-8488-4767-868F-3DA7C85D08A5}" sibTransId="{C7696A37-3C44-49F4-8F31-D02749E19D13}"/>
    <dgm:cxn modelId="{246BAA02-DE8C-48F1-87CA-6BBCC8CFD6F6}" srcId="{33639376-C548-416F-9742-C352273A042D}" destId="{34B826BF-BEDE-4FDD-B7C4-16E62E34DD2E}" srcOrd="6" destOrd="0" parTransId="{52248D8B-5550-4637-B08E-A912EEED604F}" sibTransId="{9BD8B200-2917-401B-A3E9-D64AF627027E}"/>
    <dgm:cxn modelId="{DE93E412-A545-4B0E-9667-48BEAE54D509}" type="presOf" srcId="{D4A5C5F4-3606-40F8-BE5A-AA7A79EFE930}" destId="{3B3FABD5-937C-4594-BE09-5033F8C2A60E}" srcOrd="0" destOrd="0" presId="urn:microsoft.com/office/officeart/2018/2/layout/IconVerticalSolidList"/>
    <dgm:cxn modelId="{467B9217-892E-4A08-889C-0231F459ACD9}" type="presOf" srcId="{429AE176-25F4-40AE-8B21-5E1207C67623}" destId="{4EFBAD4A-5766-479F-B61A-B536BACE15AE}" srcOrd="0" destOrd="0" presId="urn:microsoft.com/office/officeart/2018/2/layout/IconVerticalSolidList"/>
    <dgm:cxn modelId="{4767C62C-662B-4ED6-8CE4-A6A4160198A3}" srcId="{33639376-C548-416F-9742-C352273A042D}" destId="{37249741-67BB-4C0E-B6DD-F7754E1472E5}" srcOrd="0" destOrd="0" parTransId="{4E031A0C-AEA9-437D-867A-A0C5415A1DE0}" sibTransId="{AA07CE51-13D3-4206-A4F8-A2254ADCFA89}"/>
    <dgm:cxn modelId="{45782C6B-2C40-480D-A562-6C2C7A7A377F}" srcId="{33639376-C548-416F-9742-C352273A042D}" destId="{429AE176-25F4-40AE-8B21-5E1207C67623}" srcOrd="2" destOrd="0" parTransId="{8AC135EC-7501-4B26-85A4-F91CF9518A48}" sibTransId="{A8D05D1C-9A81-4AD5-A2F0-D048A4A63349}"/>
    <dgm:cxn modelId="{A3026952-6889-4520-9407-CAE78E32F508}" srcId="{33639376-C548-416F-9742-C352273A042D}" destId="{5A0B1FE6-E296-40CB-9E86-0F11F7EE30B3}" srcOrd="1" destOrd="0" parTransId="{C52B4F04-21B8-4490-A03F-CEFDBA18AF25}" sibTransId="{29E6C2F5-B4EF-4CE9-986F-D80627F97A02}"/>
    <dgm:cxn modelId="{43053959-E535-470A-B2C2-AF06E35A7E74}" type="presOf" srcId="{34B826BF-BEDE-4FDD-B7C4-16E62E34DD2E}" destId="{23E6EB48-9066-486F-8BA2-4C66DC2DE917}" srcOrd="0" destOrd="0" presId="urn:microsoft.com/office/officeart/2018/2/layout/IconVerticalSolidList"/>
    <dgm:cxn modelId="{738D7679-1BF1-4A54-911E-3B7017646133}" type="presOf" srcId="{5A0B1FE6-E296-40CB-9E86-0F11F7EE30B3}" destId="{4ADE2265-51B7-45C9-BFAC-E51023B9CFC4}" srcOrd="0" destOrd="0" presId="urn:microsoft.com/office/officeart/2018/2/layout/IconVerticalSolidList"/>
    <dgm:cxn modelId="{2DFB4E90-F1AD-490B-8C15-E8D5530DFDC7}" type="presOf" srcId="{37249741-67BB-4C0E-B6DD-F7754E1472E5}" destId="{1072B112-0615-46B7-B73E-55E085228748}" srcOrd="0" destOrd="0" presId="urn:microsoft.com/office/officeart/2018/2/layout/IconVerticalSolidList"/>
    <dgm:cxn modelId="{DED65DBB-5136-4981-B7B9-052163E08C14}" type="presOf" srcId="{810D3B0D-923A-4B59-99CC-0EC4BC6CA62A}" destId="{4F11B4AF-13CE-4C08-9C6A-A1B185383F17}" srcOrd="0" destOrd="0" presId="urn:microsoft.com/office/officeart/2018/2/layout/IconVerticalSolidList"/>
    <dgm:cxn modelId="{AE5D11EE-71A2-4A74-9EE7-4D2AE1F67C80}" srcId="{33639376-C548-416F-9742-C352273A042D}" destId="{D4A5C5F4-3606-40F8-BE5A-AA7A79EFE930}" srcOrd="4" destOrd="0" parTransId="{62400221-6244-47B8-9DA1-65C283801D89}" sibTransId="{38D2FBB7-3343-4A10-B610-E652ECC6D251}"/>
    <dgm:cxn modelId="{FCA686EE-2D32-4B5A-9C9E-05B743906E73}" type="presOf" srcId="{33639376-C548-416F-9742-C352273A042D}" destId="{08845197-7E1A-4A3D-A7B6-B3711304E51F}" srcOrd="0" destOrd="0" presId="urn:microsoft.com/office/officeart/2018/2/layout/IconVerticalSolidList"/>
    <dgm:cxn modelId="{BA7929F8-D81E-4EE1-AB6A-7AC649D10B06}" type="presOf" srcId="{E0173586-DF07-4694-BF73-582758306D7C}" destId="{F1CCE443-9141-42F7-80D8-A816F3BC767F}" srcOrd="0" destOrd="0" presId="urn:microsoft.com/office/officeart/2018/2/layout/IconVerticalSolidList"/>
    <dgm:cxn modelId="{CDBD7459-322B-48DA-A271-83DEE3E7098B}" type="presParOf" srcId="{08845197-7E1A-4A3D-A7B6-B3711304E51F}" destId="{77D35A18-A7CB-4401-A3C6-B8CB2C1F6AC9}" srcOrd="0" destOrd="0" presId="urn:microsoft.com/office/officeart/2018/2/layout/IconVerticalSolidList"/>
    <dgm:cxn modelId="{FA30F896-5BCC-4980-BB51-E72011CFC738}" type="presParOf" srcId="{77D35A18-A7CB-4401-A3C6-B8CB2C1F6AC9}" destId="{B61A86E8-D08F-4A73-916F-5D78D85B6980}" srcOrd="0" destOrd="0" presId="urn:microsoft.com/office/officeart/2018/2/layout/IconVerticalSolidList"/>
    <dgm:cxn modelId="{68FA302C-8D24-402F-8619-2E24D5A89F1D}" type="presParOf" srcId="{77D35A18-A7CB-4401-A3C6-B8CB2C1F6AC9}" destId="{8CB9185B-DED4-4F4F-8670-BBB5734DC91C}" srcOrd="1" destOrd="0" presId="urn:microsoft.com/office/officeart/2018/2/layout/IconVerticalSolidList"/>
    <dgm:cxn modelId="{0F4BB07B-9E70-4BD1-A36A-976DDC3227F5}" type="presParOf" srcId="{77D35A18-A7CB-4401-A3C6-B8CB2C1F6AC9}" destId="{1D19698A-E942-45EB-B7ED-C47B6D1C2803}" srcOrd="2" destOrd="0" presId="urn:microsoft.com/office/officeart/2018/2/layout/IconVerticalSolidList"/>
    <dgm:cxn modelId="{8424C861-C937-411E-A31E-9BB88E93F131}" type="presParOf" srcId="{77D35A18-A7CB-4401-A3C6-B8CB2C1F6AC9}" destId="{1072B112-0615-46B7-B73E-55E085228748}" srcOrd="3" destOrd="0" presId="urn:microsoft.com/office/officeart/2018/2/layout/IconVerticalSolidList"/>
    <dgm:cxn modelId="{9527C2E6-A0E1-4D4D-BC90-CF77D970CE2B}" type="presParOf" srcId="{08845197-7E1A-4A3D-A7B6-B3711304E51F}" destId="{4258370C-6CA3-4214-9BC7-803BD6E8CCD7}" srcOrd="1" destOrd="0" presId="urn:microsoft.com/office/officeart/2018/2/layout/IconVerticalSolidList"/>
    <dgm:cxn modelId="{24989738-973E-456C-867C-CC2A3CB93A62}" type="presParOf" srcId="{08845197-7E1A-4A3D-A7B6-B3711304E51F}" destId="{4FB63B6B-92CF-4560-BCDD-400E8187BD61}" srcOrd="2" destOrd="0" presId="urn:microsoft.com/office/officeart/2018/2/layout/IconVerticalSolidList"/>
    <dgm:cxn modelId="{04F5E26F-304A-4E4F-948F-C8CA445B4CDC}" type="presParOf" srcId="{4FB63B6B-92CF-4560-BCDD-400E8187BD61}" destId="{756E4F73-54D7-4B6D-9D89-1AF3CA4DC7AF}" srcOrd="0" destOrd="0" presId="urn:microsoft.com/office/officeart/2018/2/layout/IconVerticalSolidList"/>
    <dgm:cxn modelId="{CE4FD39B-9972-416C-9D06-DBC5403F8457}" type="presParOf" srcId="{4FB63B6B-92CF-4560-BCDD-400E8187BD61}" destId="{00DE72B6-3164-4FF5-8BB8-CF83BEBF704D}" srcOrd="1" destOrd="0" presId="urn:microsoft.com/office/officeart/2018/2/layout/IconVerticalSolidList"/>
    <dgm:cxn modelId="{A964B279-54AC-4C05-B1F4-4AD9786FA875}" type="presParOf" srcId="{4FB63B6B-92CF-4560-BCDD-400E8187BD61}" destId="{887036F1-006B-4E83-92FA-C7621715BD64}" srcOrd="2" destOrd="0" presId="urn:microsoft.com/office/officeart/2018/2/layout/IconVerticalSolidList"/>
    <dgm:cxn modelId="{D4E16268-4A36-444B-BCEA-16E86014A5C0}" type="presParOf" srcId="{4FB63B6B-92CF-4560-BCDD-400E8187BD61}" destId="{4ADE2265-51B7-45C9-BFAC-E51023B9CFC4}" srcOrd="3" destOrd="0" presId="urn:microsoft.com/office/officeart/2018/2/layout/IconVerticalSolidList"/>
    <dgm:cxn modelId="{3F52AD47-3D1A-4520-840E-0881D99CDB3C}" type="presParOf" srcId="{08845197-7E1A-4A3D-A7B6-B3711304E51F}" destId="{F88BBF81-A7BB-47AF-BBB9-5EE71F60EF37}" srcOrd="3" destOrd="0" presId="urn:microsoft.com/office/officeart/2018/2/layout/IconVerticalSolidList"/>
    <dgm:cxn modelId="{BEA2AE16-456E-44FC-88D4-EBB9F41FA737}" type="presParOf" srcId="{08845197-7E1A-4A3D-A7B6-B3711304E51F}" destId="{7E514998-D58F-434D-9B12-A25EA4D50646}" srcOrd="4" destOrd="0" presId="urn:microsoft.com/office/officeart/2018/2/layout/IconVerticalSolidList"/>
    <dgm:cxn modelId="{5FEBD89E-CE63-44B9-A62B-E836C4A0A91B}" type="presParOf" srcId="{7E514998-D58F-434D-9B12-A25EA4D50646}" destId="{FFB9960D-B08D-4BC8-B64C-993A5EFA04B7}" srcOrd="0" destOrd="0" presId="urn:microsoft.com/office/officeart/2018/2/layout/IconVerticalSolidList"/>
    <dgm:cxn modelId="{A65AF9EA-46EF-4759-94CB-C08FE15029B0}" type="presParOf" srcId="{7E514998-D58F-434D-9B12-A25EA4D50646}" destId="{B7A20657-C813-46F1-A3A4-92689919F795}" srcOrd="1" destOrd="0" presId="urn:microsoft.com/office/officeart/2018/2/layout/IconVerticalSolidList"/>
    <dgm:cxn modelId="{5926BC38-B056-4D9B-B69C-D765CB6F3618}" type="presParOf" srcId="{7E514998-D58F-434D-9B12-A25EA4D50646}" destId="{3E46B8EE-DA64-474C-B1AF-FAB734B63061}" srcOrd="2" destOrd="0" presId="urn:microsoft.com/office/officeart/2018/2/layout/IconVerticalSolidList"/>
    <dgm:cxn modelId="{9B6C574F-96DB-4FF0-8A1B-4AEA891FD858}" type="presParOf" srcId="{7E514998-D58F-434D-9B12-A25EA4D50646}" destId="{4EFBAD4A-5766-479F-B61A-B536BACE15AE}" srcOrd="3" destOrd="0" presId="urn:microsoft.com/office/officeart/2018/2/layout/IconVerticalSolidList"/>
    <dgm:cxn modelId="{F12DFF0D-57B2-41E0-A898-629EA329EEF7}" type="presParOf" srcId="{08845197-7E1A-4A3D-A7B6-B3711304E51F}" destId="{64A1DA34-255A-4AC9-ABEF-C38843EEC639}" srcOrd="5" destOrd="0" presId="urn:microsoft.com/office/officeart/2018/2/layout/IconVerticalSolidList"/>
    <dgm:cxn modelId="{36F4AE64-EAE5-4E05-BA8D-84870D8AE589}" type="presParOf" srcId="{08845197-7E1A-4A3D-A7B6-B3711304E51F}" destId="{90FDBFE1-27FC-4974-A93C-8488C1E77E9D}" srcOrd="6" destOrd="0" presId="urn:microsoft.com/office/officeart/2018/2/layout/IconVerticalSolidList"/>
    <dgm:cxn modelId="{DDFA17C9-A569-41E7-B3AD-646F3ECF0CE0}" type="presParOf" srcId="{90FDBFE1-27FC-4974-A93C-8488C1E77E9D}" destId="{F622F56F-8A1A-4351-B48B-D5C792705069}" srcOrd="0" destOrd="0" presId="urn:microsoft.com/office/officeart/2018/2/layout/IconVerticalSolidList"/>
    <dgm:cxn modelId="{53620B35-6283-4170-8241-778A6461FF07}" type="presParOf" srcId="{90FDBFE1-27FC-4974-A93C-8488C1E77E9D}" destId="{C6E3E438-D6FB-4D1E-BDC0-561808F3721E}" srcOrd="1" destOrd="0" presId="urn:microsoft.com/office/officeart/2018/2/layout/IconVerticalSolidList"/>
    <dgm:cxn modelId="{9A71983C-6526-4FC2-AB6C-1BCC38AD3AF8}" type="presParOf" srcId="{90FDBFE1-27FC-4974-A93C-8488C1E77E9D}" destId="{9F0896E2-E84A-4BB9-96CB-4345AD9408D0}" srcOrd="2" destOrd="0" presId="urn:microsoft.com/office/officeart/2018/2/layout/IconVerticalSolidList"/>
    <dgm:cxn modelId="{AE99A448-F1BE-40E0-8F1B-911F5E0E8AE8}" type="presParOf" srcId="{90FDBFE1-27FC-4974-A93C-8488C1E77E9D}" destId="{4F11B4AF-13CE-4C08-9C6A-A1B185383F17}" srcOrd="3" destOrd="0" presId="urn:microsoft.com/office/officeart/2018/2/layout/IconVerticalSolidList"/>
    <dgm:cxn modelId="{17EF45D5-9E20-43D7-90EA-D5CCAF836433}" type="presParOf" srcId="{08845197-7E1A-4A3D-A7B6-B3711304E51F}" destId="{DCE415D5-0462-443D-A754-630D7E3AA9DB}" srcOrd="7" destOrd="0" presId="urn:microsoft.com/office/officeart/2018/2/layout/IconVerticalSolidList"/>
    <dgm:cxn modelId="{C4750E1C-370E-4A82-8C4D-62AF6C1C16B1}" type="presParOf" srcId="{08845197-7E1A-4A3D-A7B6-B3711304E51F}" destId="{80E662C4-70A5-41FE-B35A-B09AC4444BD5}" srcOrd="8" destOrd="0" presId="urn:microsoft.com/office/officeart/2018/2/layout/IconVerticalSolidList"/>
    <dgm:cxn modelId="{151B9940-EB94-4338-9049-DF4CCA1A8139}" type="presParOf" srcId="{80E662C4-70A5-41FE-B35A-B09AC4444BD5}" destId="{64AF7E85-5330-4A15-A808-88D103877C46}" srcOrd="0" destOrd="0" presId="urn:microsoft.com/office/officeart/2018/2/layout/IconVerticalSolidList"/>
    <dgm:cxn modelId="{4AA4487D-33EC-4D81-A0A1-C75F41644BDE}" type="presParOf" srcId="{80E662C4-70A5-41FE-B35A-B09AC4444BD5}" destId="{DAAD9802-A865-434F-8717-39C5F6463831}" srcOrd="1" destOrd="0" presId="urn:microsoft.com/office/officeart/2018/2/layout/IconVerticalSolidList"/>
    <dgm:cxn modelId="{0257DDDE-D441-4B66-8EB9-E17308A1F553}" type="presParOf" srcId="{80E662C4-70A5-41FE-B35A-B09AC4444BD5}" destId="{A81B1B69-1B65-4778-91BF-9AA8520A10B0}" srcOrd="2" destOrd="0" presId="urn:microsoft.com/office/officeart/2018/2/layout/IconVerticalSolidList"/>
    <dgm:cxn modelId="{39031F48-D028-442E-B035-4D562E2EF3A8}" type="presParOf" srcId="{80E662C4-70A5-41FE-B35A-B09AC4444BD5}" destId="{3B3FABD5-937C-4594-BE09-5033F8C2A60E}" srcOrd="3" destOrd="0" presId="urn:microsoft.com/office/officeart/2018/2/layout/IconVerticalSolidList"/>
    <dgm:cxn modelId="{5AC5704E-B9DB-4638-94BB-7DE3069BDCAF}" type="presParOf" srcId="{08845197-7E1A-4A3D-A7B6-B3711304E51F}" destId="{65A89732-BD8A-4C2F-8189-C52548D7C161}" srcOrd="9" destOrd="0" presId="urn:microsoft.com/office/officeart/2018/2/layout/IconVerticalSolidList"/>
    <dgm:cxn modelId="{33FADFF1-E9F1-47D0-8DE2-C4DC497403E2}" type="presParOf" srcId="{08845197-7E1A-4A3D-A7B6-B3711304E51F}" destId="{5053B509-C492-46F1-8707-FD56C9AA70BD}" srcOrd="10" destOrd="0" presId="urn:microsoft.com/office/officeart/2018/2/layout/IconVerticalSolidList"/>
    <dgm:cxn modelId="{B684DDC6-4528-42F1-BC54-8321017E446C}" type="presParOf" srcId="{5053B509-C492-46F1-8707-FD56C9AA70BD}" destId="{C6C54C54-BC2F-43EE-B48F-D239402A0D4A}" srcOrd="0" destOrd="0" presId="urn:microsoft.com/office/officeart/2018/2/layout/IconVerticalSolidList"/>
    <dgm:cxn modelId="{2AF84A89-4860-4DD4-9F01-545F3C9DBF4B}" type="presParOf" srcId="{5053B509-C492-46F1-8707-FD56C9AA70BD}" destId="{DACC11EC-E83C-4555-8F46-4F27310ACBFE}" srcOrd="1" destOrd="0" presId="urn:microsoft.com/office/officeart/2018/2/layout/IconVerticalSolidList"/>
    <dgm:cxn modelId="{85D78F0B-13BA-46D4-9963-3112722738EA}" type="presParOf" srcId="{5053B509-C492-46F1-8707-FD56C9AA70BD}" destId="{0BEFDFFD-E7C2-4083-AEB1-AC9B2EF71BB1}" srcOrd="2" destOrd="0" presId="urn:microsoft.com/office/officeart/2018/2/layout/IconVerticalSolidList"/>
    <dgm:cxn modelId="{84DE9AFE-415F-4ACC-97B9-C2A6A1B1B13B}" type="presParOf" srcId="{5053B509-C492-46F1-8707-FD56C9AA70BD}" destId="{F1CCE443-9141-42F7-80D8-A816F3BC767F}" srcOrd="3" destOrd="0" presId="urn:microsoft.com/office/officeart/2018/2/layout/IconVerticalSolidList"/>
    <dgm:cxn modelId="{118A64B5-2E23-4BCA-BCE3-45935DB2DA83}" type="presParOf" srcId="{08845197-7E1A-4A3D-A7B6-B3711304E51F}" destId="{D7975FB0-EBAA-4FDC-9447-40BD1D03D1CB}" srcOrd="11" destOrd="0" presId="urn:microsoft.com/office/officeart/2018/2/layout/IconVerticalSolidList"/>
    <dgm:cxn modelId="{16866703-9B6E-4E46-A9DF-644E57D48BF3}" type="presParOf" srcId="{08845197-7E1A-4A3D-A7B6-B3711304E51F}" destId="{D6D275D6-38E0-4693-A717-BB57A0FA5172}" srcOrd="12" destOrd="0" presId="urn:microsoft.com/office/officeart/2018/2/layout/IconVerticalSolidList"/>
    <dgm:cxn modelId="{0E4DADEA-CBB9-4A7F-BA32-A6B737DCBE62}" type="presParOf" srcId="{D6D275D6-38E0-4693-A717-BB57A0FA5172}" destId="{72F842DA-1F9A-4E73-AAD9-79D49271666F}" srcOrd="0" destOrd="0" presId="urn:microsoft.com/office/officeart/2018/2/layout/IconVerticalSolidList"/>
    <dgm:cxn modelId="{FB7A8D84-B59E-46B3-8BAB-9466AE351C3E}" type="presParOf" srcId="{D6D275D6-38E0-4693-A717-BB57A0FA5172}" destId="{DA2FDAFE-FD71-428F-8CF4-632A41936BFD}" srcOrd="1" destOrd="0" presId="urn:microsoft.com/office/officeart/2018/2/layout/IconVerticalSolidList"/>
    <dgm:cxn modelId="{E6723AE9-E0B2-4AAC-BE6E-9DCA71F6E1DE}" type="presParOf" srcId="{D6D275D6-38E0-4693-A717-BB57A0FA5172}" destId="{275DC245-994E-4AE1-BC14-E183B57CBDB3}" srcOrd="2" destOrd="0" presId="urn:microsoft.com/office/officeart/2018/2/layout/IconVerticalSolidList"/>
    <dgm:cxn modelId="{8D833BAC-6C65-424B-8CC9-97FBF68A98F7}" type="presParOf" srcId="{D6D275D6-38E0-4693-A717-BB57A0FA5172}" destId="{23E6EB48-9066-486F-8BA2-4C66DC2DE91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244BAC-4677-4C7A-AAF8-8D476A091790}"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29C9AB-5DC0-4324-81A6-DB1AECC3FA77}">
      <dgm:prSet/>
      <dgm:spPr/>
      <dgm:t>
        <a:bodyPr/>
        <a:lstStyle/>
        <a:p>
          <a:pPr>
            <a:defRPr cap="all"/>
          </a:pPr>
          <a:r>
            <a:rPr lang="en-US" b="1" dirty="0">
              <a:latin typeface="Bookman Old Style" panose="02050604050505020204" pitchFamily="18" charset="0"/>
            </a:rPr>
            <a:t>Smart Contract Development: </a:t>
          </a:r>
          <a:r>
            <a:rPr lang="en-US" dirty="0">
              <a:latin typeface="Bookman Old Style" panose="02050604050505020204" pitchFamily="18" charset="0"/>
            </a:rPr>
            <a:t>Writing and deploying smart contracts using Solidity to handle energy trading transactions. </a:t>
          </a:r>
        </a:p>
      </dgm:t>
    </dgm:pt>
    <dgm:pt modelId="{5A19C8DB-02BD-4EC0-A4E0-B40C5984A620}" type="parTrans" cxnId="{AE1320F8-B1CD-46DB-8B7E-A3E6B5B36B6B}">
      <dgm:prSet/>
      <dgm:spPr/>
      <dgm:t>
        <a:bodyPr/>
        <a:lstStyle/>
        <a:p>
          <a:endParaRPr lang="en-US"/>
        </a:p>
      </dgm:t>
    </dgm:pt>
    <dgm:pt modelId="{4063CA77-666E-448C-B69C-0AD3A84039E5}" type="sibTrans" cxnId="{AE1320F8-B1CD-46DB-8B7E-A3E6B5B36B6B}">
      <dgm:prSet/>
      <dgm:spPr/>
      <dgm:t>
        <a:bodyPr/>
        <a:lstStyle/>
        <a:p>
          <a:endParaRPr lang="en-US"/>
        </a:p>
      </dgm:t>
    </dgm:pt>
    <dgm:pt modelId="{43EE0E72-DE42-48C7-80B4-E7445F812A5C}">
      <dgm:prSet/>
      <dgm:spPr/>
      <dgm:t>
        <a:bodyPr/>
        <a:lstStyle/>
        <a:p>
          <a:pPr>
            <a:defRPr cap="all"/>
          </a:pPr>
          <a:r>
            <a:rPr lang="en-US" b="1" dirty="0">
              <a:latin typeface="Bookman Old Style" panose="02050604050505020204" pitchFamily="18" charset="0"/>
            </a:rPr>
            <a:t>Consensus Mechanism: </a:t>
          </a:r>
          <a:r>
            <a:rPr lang="en-US" dirty="0">
              <a:latin typeface="Bookman Old Style" panose="02050604050505020204" pitchFamily="18" charset="0"/>
            </a:rPr>
            <a:t>Implementing IBFT  for transaction validation. </a:t>
          </a:r>
        </a:p>
      </dgm:t>
    </dgm:pt>
    <dgm:pt modelId="{BCD06078-4DEF-404D-94B0-F0EFA40794B5}" type="parTrans" cxnId="{A5CF9D80-E693-4C97-9214-146C09508682}">
      <dgm:prSet/>
      <dgm:spPr/>
      <dgm:t>
        <a:bodyPr/>
        <a:lstStyle/>
        <a:p>
          <a:endParaRPr lang="en-US"/>
        </a:p>
      </dgm:t>
    </dgm:pt>
    <dgm:pt modelId="{A8C96071-4BA1-470D-B97D-D47CB7D7330B}" type="sibTrans" cxnId="{A5CF9D80-E693-4C97-9214-146C09508682}">
      <dgm:prSet/>
      <dgm:spPr/>
      <dgm:t>
        <a:bodyPr/>
        <a:lstStyle/>
        <a:p>
          <a:endParaRPr lang="en-US"/>
        </a:p>
      </dgm:t>
    </dgm:pt>
    <dgm:pt modelId="{5E55A0F6-A6C4-4F07-BA0D-3DF4A2D5A7B9}">
      <dgm:prSet/>
      <dgm:spPr/>
      <dgm:t>
        <a:bodyPr/>
        <a:lstStyle/>
        <a:p>
          <a:pPr>
            <a:defRPr cap="all"/>
          </a:pPr>
          <a:r>
            <a:rPr lang="en-US" b="1" dirty="0">
              <a:latin typeface="Bookman Old Style" panose="02050604050505020204" pitchFamily="18" charset="0"/>
            </a:rPr>
            <a:t>Tokenization: Representing </a:t>
          </a:r>
          <a:r>
            <a:rPr lang="en-US" dirty="0">
              <a:latin typeface="Bookman Old Style" panose="02050604050505020204" pitchFamily="18" charset="0"/>
            </a:rPr>
            <a:t>energy units as tokens on the blockchain for trading. </a:t>
          </a:r>
        </a:p>
      </dgm:t>
    </dgm:pt>
    <dgm:pt modelId="{70E5EE02-4E0E-4497-A8EA-75B1AEF6BE78}" type="parTrans" cxnId="{4149E762-1FB0-4B88-AC8C-DA4C375E8FBF}">
      <dgm:prSet/>
      <dgm:spPr/>
      <dgm:t>
        <a:bodyPr/>
        <a:lstStyle/>
        <a:p>
          <a:endParaRPr lang="en-US"/>
        </a:p>
      </dgm:t>
    </dgm:pt>
    <dgm:pt modelId="{B63EC13B-919F-477A-868B-0CA7A01147E1}" type="sibTrans" cxnId="{4149E762-1FB0-4B88-AC8C-DA4C375E8FBF}">
      <dgm:prSet/>
      <dgm:spPr/>
      <dgm:t>
        <a:bodyPr/>
        <a:lstStyle/>
        <a:p>
          <a:endParaRPr lang="en-US"/>
        </a:p>
      </dgm:t>
    </dgm:pt>
    <dgm:pt modelId="{DBBA8E29-D961-4B3B-B62F-877037B6D11D}">
      <dgm:prSet/>
      <dgm:spPr/>
      <dgm:t>
        <a:bodyPr/>
        <a:lstStyle/>
        <a:p>
          <a:pPr>
            <a:defRPr cap="all"/>
          </a:pPr>
          <a:r>
            <a:rPr lang="en-US" b="1" dirty="0">
              <a:latin typeface="Bookman Old Style" panose="02050604050505020204" pitchFamily="18" charset="0"/>
            </a:rPr>
            <a:t>Private Transactions:</a:t>
          </a:r>
          <a:r>
            <a:rPr lang="en-US" dirty="0">
              <a:latin typeface="Bookman Old Style" panose="02050604050505020204" pitchFamily="18" charset="0"/>
            </a:rPr>
            <a:t> Utilizing Quorum’s privacy features to keep transaction details confidential.</a:t>
          </a:r>
        </a:p>
      </dgm:t>
    </dgm:pt>
    <dgm:pt modelId="{6192B531-1564-414D-AEAD-A75E8F1FF9DF}" type="parTrans" cxnId="{20C62A2B-AAA9-4688-A88A-F84C1792A9B8}">
      <dgm:prSet/>
      <dgm:spPr/>
      <dgm:t>
        <a:bodyPr/>
        <a:lstStyle/>
        <a:p>
          <a:endParaRPr lang="en-US"/>
        </a:p>
      </dgm:t>
    </dgm:pt>
    <dgm:pt modelId="{1B4FFCFB-30BD-4F1F-AFFB-07CE03D32E91}" type="sibTrans" cxnId="{20C62A2B-AAA9-4688-A88A-F84C1792A9B8}">
      <dgm:prSet/>
      <dgm:spPr/>
      <dgm:t>
        <a:bodyPr/>
        <a:lstStyle/>
        <a:p>
          <a:endParaRPr lang="en-US"/>
        </a:p>
      </dgm:t>
    </dgm:pt>
    <dgm:pt modelId="{F8FECE85-6D7D-47BA-A00D-91D6664521A6}">
      <dgm:prSet/>
      <dgm:spPr/>
      <dgm:t>
        <a:bodyPr/>
        <a:lstStyle/>
        <a:p>
          <a:pPr>
            <a:defRPr cap="all"/>
          </a:pPr>
          <a:r>
            <a:rPr lang="en-US" b="1" dirty="0"/>
            <a:t>-</a:t>
          </a:r>
          <a:r>
            <a:rPr lang="en-US" b="1" dirty="0">
              <a:latin typeface="Bookman Old Style" panose="02050604050505020204" pitchFamily="18" charset="0"/>
            </a:rPr>
            <a:t>Event Handling</a:t>
          </a:r>
          <a:r>
            <a:rPr lang="en-US" dirty="0">
              <a:latin typeface="Bookman Old Style" panose="02050604050505020204" pitchFamily="18" charset="0"/>
            </a:rPr>
            <a:t>: Using Web3.js to listen for smart contract events and update the application state accordingly.</a:t>
          </a:r>
        </a:p>
      </dgm:t>
    </dgm:pt>
    <dgm:pt modelId="{CC52134D-144D-4B9E-B79F-4CFF7A405CAB}" type="parTrans" cxnId="{12C458D5-697F-4DD0-8A2D-BD87C4CC75ED}">
      <dgm:prSet/>
      <dgm:spPr/>
      <dgm:t>
        <a:bodyPr/>
        <a:lstStyle/>
        <a:p>
          <a:endParaRPr lang="en-US"/>
        </a:p>
      </dgm:t>
    </dgm:pt>
    <dgm:pt modelId="{E57CF84C-FF2E-4E92-96BA-81D09457351E}" type="sibTrans" cxnId="{12C458D5-697F-4DD0-8A2D-BD87C4CC75ED}">
      <dgm:prSet/>
      <dgm:spPr/>
      <dgm:t>
        <a:bodyPr/>
        <a:lstStyle/>
        <a:p>
          <a:endParaRPr lang="en-US"/>
        </a:p>
      </dgm:t>
    </dgm:pt>
    <dgm:pt modelId="{25677FF6-0137-4C12-B9AC-AF84176193B2}">
      <dgm:prSet/>
      <dgm:spPr/>
      <dgm:t>
        <a:bodyPr/>
        <a:lstStyle/>
        <a:p>
          <a:pPr>
            <a:defRPr cap="all"/>
          </a:pPr>
          <a:r>
            <a:rPr lang="en-US" b="1" dirty="0">
              <a:latin typeface="Bookman Old Style" panose="02050604050505020204" pitchFamily="18" charset="0"/>
            </a:rPr>
            <a:t>Data Encryption: </a:t>
          </a:r>
          <a:r>
            <a:rPr lang="en-US" dirty="0">
              <a:latin typeface="Bookman Old Style" panose="02050604050505020204" pitchFamily="18" charset="0"/>
            </a:rPr>
            <a:t>Encrypting sensitive transaction data to ensure privacy and security.</a:t>
          </a:r>
        </a:p>
      </dgm:t>
    </dgm:pt>
    <dgm:pt modelId="{D9612B8E-CA3C-4DBA-BD40-BFFD553FCEA7}" type="parTrans" cxnId="{2D28C304-8F0F-43AC-8512-3198ECECA7FC}">
      <dgm:prSet/>
      <dgm:spPr/>
      <dgm:t>
        <a:bodyPr/>
        <a:lstStyle/>
        <a:p>
          <a:endParaRPr lang="en-US"/>
        </a:p>
      </dgm:t>
    </dgm:pt>
    <dgm:pt modelId="{AFD13D29-089E-4915-B408-7FCCB900DAFC}" type="sibTrans" cxnId="{2D28C304-8F0F-43AC-8512-3198ECECA7FC}">
      <dgm:prSet/>
      <dgm:spPr/>
      <dgm:t>
        <a:bodyPr/>
        <a:lstStyle/>
        <a:p>
          <a:endParaRPr lang="en-US"/>
        </a:p>
      </dgm:t>
    </dgm:pt>
    <dgm:pt modelId="{4B4EDECB-E268-4114-9960-EDE2EF75FCB3}" type="pres">
      <dgm:prSet presAssocID="{D1244BAC-4677-4C7A-AAF8-8D476A091790}" presName="root" presStyleCnt="0">
        <dgm:presLayoutVars>
          <dgm:dir/>
          <dgm:resizeHandles val="exact"/>
        </dgm:presLayoutVars>
      </dgm:prSet>
      <dgm:spPr/>
    </dgm:pt>
    <dgm:pt modelId="{CE5DEF63-C554-491C-90E1-D0BDEB2E3C14}" type="pres">
      <dgm:prSet presAssocID="{C829C9AB-5DC0-4324-81A6-DB1AECC3FA77}" presName="compNode" presStyleCnt="0"/>
      <dgm:spPr/>
    </dgm:pt>
    <dgm:pt modelId="{05D486BC-35C7-4834-BF3D-901AB5374D11}" type="pres">
      <dgm:prSet presAssocID="{C829C9AB-5DC0-4324-81A6-DB1AECC3FA77}" presName="iconBgRect" presStyleLbl="bgShp" presStyleIdx="0" presStyleCnt="6"/>
      <dgm:spPr/>
    </dgm:pt>
    <dgm:pt modelId="{28163F61-9E35-4A8E-92CD-B192FDBD12C1}" type="pres">
      <dgm:prSet presAssocID="{C829C9AB-5DC0-4324-81A6-DB1AECC3FA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3B82C1DB-A14E-4683-8904-24C6D955B57B}" type="pres">
      <dgm:prSet presAssocID="{C829C9AB-5DC0-4324-81A6-DB1AECC3FA77}" presName="spaceRect" presStyleCnt="0"/>
      <dgm:spPr/>
    </dgm:pt>
    <dgm:pt modelId="{2F1B78E1-E275-47BE-BE0C-7F8B4046F66E}" type="pres">
      <dgm:prSet presAssocID="{C829C9AB-5DC0-4324-81A6-DB1AECC3FA77}" presName="textRect" presStyleLbl="revTx" presStyleIdx="0" presStyleCnt="6">
        <dgm:presLayoutVars>
          <dgm:chMax val="1"/>
          <dgm:chPref val="1"/>
        </dgm:presLayoutVars>
      </dgm:prSet>
      <dgm:spPr/>
    </dgm:pt>
    <dgm:pt modelId="{2C9D6C3E-D71C-4CDC-AAA9-8769A75B3985}" type="pres">
      <dgm:prSet presAssocID="{4063CA77-666E-448C-B69C-0AD3A84039E5}" presName="sibTrans" presStyleCnt="0"/>
      <dgm:spPr/>
    </dgm:pt>
    <dgm:pt modelId="{80D16883-67A9-4C67-8B73-2A912150C517}" type="pres">
      <dgm:prSet presAssocID="{43EE0E72-DE42-48C7-80B4-E7445F812A5C}" presName="compNode" presStyleCnt="0"/>
      <dgm:spPr/>
    </dgm:pt>
    <dgm:pt modelId="{CA7B46B2-B4F5-4C51-918F-95318E19F5D8}" type="pres">
      <dgm:prSet presAssocID="{43EE0E72-DE42-48C7-80B4-E7445F812A5C}" presName="iconBgRect" presStyleLbl="bgShp" presStyleIdx="1" presStyleCnt="6"/>
      <dgm:spPr/>
    </dgm:pt>
    <dgm:pt modelId="{D5ED7BFD-EE6B-4310-A0F3-80D1F2F23277}" type="pres">
      <dgm:prSet presAssocID="{43EE0E72-DE42-48C7-80B4-E7445F812A5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noe"/>
        </a:ext>
      </dgm:extLst>
    </dgm:pt>
    <dgm:pt modelId="{5D0F0E28-9166-46E4-8C8E-AB34B50EBFF0}" type="pres">
      <dgm:prSet presAssocID="{43EE0E72-DE42-48C7-80B4-E7445F812A5C}" presName="spaceRect" presStyleCnt="0"/>
      <dgm:spPr/>
    </dgm:pt>
    <dgm:pt modelId="{7B8C57C4-2596-48CB-AE64-5476AEAF0CCD}" type="pres">
      <dgm:prSet presAssocID="{43EE0E72-DE42-48C7-80B4-E7445F812A5C}" presName="textRect" presStyleLbl="revTx" presStyleIdx="1" presStyleCnt="6">
        <dgm:presLayoutVars>
          <dgm:chMax val="1"/>
          <dgm:chPref val="1"/>
        </dgm:presLayoutVars>
      </dgm:prSet>
      <dgm:spPr/>
    </dgm:pt>
    <dgm:pt modelId="{C95C8D99-D789-453E-86B4-11FF314C4693}" type="pres">
      <dgm:prSet presAssocID="{A8C96071-4BA1-470D-B97D-D47CB7D7330B}" presName="sibTrans" presStyleCnt="0"/>
      <dgm:spPr/>
    </dgm:pt>
    <dgm:pt modelId="{7D6DC490-FCFE-4843-AF43-4DA0B078609A}" type="pres">
      <dgm:prSet presAssocID="{5E55A0F6-A6C4-4F07-BA0D-3DF4A2D5A7B9}" presName="compNode" presStyleCnt="0"/>
      <dgm:spPr/>
    </dgm:pt>
    <dgm:pt modelId="{DB596BD7-89D3-4334-B58A-BBE8B6A7DC14}" type="pres">
      <dgm:prSet presAssocID="{5E55A0F6-A6C4-4F07-BA0D-3DF4A2D5A7B9}" presName="iconBgRect" presStyleLbl="bgShp" presStyleIdx="2" presStyleCnt="6"/>
      <dgm:spPr/>
    </dgm:pt>
    <dgm:pt modelId="{7688D047-F00A-4B9D-836B-891C027B56D3}" type="pres">
      <dgm:prSet presAssocID="{5E55A0F6-A6C4-4F07-BA0D-3DF4A2D5A7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6219D41-7556-477E-932A-D0AB370007AA}" type="pres">
      <dgm:prSet presAssocID="{5E55A0F6-A6C4-4F07-BA0D-3DF4A2D5A7B9}" presName="spaceRect" presStyleCnt="0"/>
      <dgm:spPr/>
    </dgm:pt>
    <dgm:pt modelId="{0D4EB93B-0158-45CC-BFAF-894101F664E5}" type="pres">
      <dgm:prSet presAssocID="{5E55A0F6-A6C4-4F07-BA0D-3DF4A2D5A7B9}" presName="textRect" presStyleLbl="revTx" presStyleIdx="2" presStyleCnt="6">
        <dgm:presLayoutVars>
          <dgm:chMax val="1"/>
          <dgm:chPref val="1"/>
        </dgm:presLayoutVars>
      </dgm:prSet>
      <dgm:spPr/>
    </dgm:pt>
    <dgm:pt modelId="{3FC04CE2-02C7-4A3E-89AD-CF875CA5BE0B}" type="pres">
      <dgm:prSet presAssocID="{B63EC13B-919F-477A-868B-0CA7A01147E1}" presName="sibTrans" presStyleCnt="0"/>
      <dgm:spPr/>
    </dgm:pt>
    <dgm:pt modelId="{95F899B1-C704-481F-8059-80BB4838D35B}" type="pres">
      <dgm:prSet presAssocID="{DBBA8E29-D961-4B3B-B62F-877037B6D11D}" presName="compNode" presStyleCnt="0"/>
      <dgm:spPr/>
    </dgm:pt>
    <dgm:pt modelId="{E2CBD750-96C1-4C3E-B421-7918A5A5DE71}" type="pres">
      <dgm:prSet presAssocID="{DBBA8E29-D961-4B3B-B62F-877037B6D11D}" presName="iconBgRect" presStyleLbl="bgShp" presStyleIdx="3" presStyleCnt="6"/>
      <dgm:spPr/>
    </dgm:pt>
    <dgm:pt modelId="{6E9BBEA5-6EF1-4288-8B88-4AD009BDAAB4}" type="pres">
      <dgm:prSet presAssocID="{DBBA8E29-D961-4B3B-B62F-877037B6D11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4C220630-B759-442A-9BD4-39F67A300EFD}" type="pres">
      <dgm:prSet presAssocID="{DBBA8E29-D961-4B3B-B62F-877037B6D11D}" presName="spaceRect" presStyleCnt="0"/>
      <dgm:spPr/>
    </dgm:pt>
    <dgm:pt modelId="{739712FF-1C4F-48D3-B993-77F6481B4F2D}" type="pres">
      <dgm:prSet presAssocID="{DBBA8E29-D961-4B3B-B62F-877037B6D11D}" presName="textRect" presStyleLbl="revTx" presStyleIdx="3" presStyleCnt="6">
        <dgm:presLayoutVars>
          <dgm:chMax val="1"/>
          <dgm:chPref val="1"/>
        </dgm:presLayoutVars>
      </dgm:prSet>
      <dgm:spPr/>
    </dgm:pt>
    <dgm:pt modelId="{2D88C3C3-1E57-4AE4-8934-D527E78E6B47}" type="pres">
      <dgm:prSet presAssocID="{1B4FFCFB-30BD-4F1F-AFFB-07CE03D32E91}" presName="sibTrans" presStyleCnt="0"/>
      <dgm:spPr/>
    </dgm:pt>
    <dgm:pt modelId="{2A0FAA3A-8147-4E73-A76A-2EAB7E2AAE15}" type="pres">
      <dgm:prSet presAssocID="{F8FECE85-6D7D-47BA-A00D-91D6664521A6}" presName="compNode" presStyleCnt="0"/>
      <dgm:spPr/>
    </dgm:pt>
    <dgm:pt modelId="{A7CC5B22-AF2C-4ECB-B559-1E1BD31D55BB}" type="pres">
      <dgm:prSet presAssocID="{F8FECE85-6D7D-47BA-A00D-91D6664521A6}" presName="iconBgRect" presStyleLbl="bgShp" presStyleIdx="4" presStyleCnt="6"/>
      <dgm:spPr/>
    </dgm:pt>
    <dgm:pt modelId="{C457101D-ED60-47C4-97A5-A5D6B80FDFCB}" type="pres">
      <dgm:prSet presAssocID="{F8FECE85-6D7D-47BA-A00D-91D6664521A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tract"/>
        </a:ext>
      </dgm:extLst>
    </dgm:pt>
    <dgm:pt modelId="{8D879274-43C1-4150-BBD6-C22813DB26CC}" type="pres">
      <dgm:prSet presAssocID="{F8FECE85-6D7D-47BA-A00D-91D6664521A6}" presName="spaceRect" presStyleCnt="0"/>
      <dgm:spPr/>
    </dgm:pt>
    <dgm:pt modelId="{ABF91EA8-ED17-40CE-B0FB-C63D5E15CE19}" type="pres">
      <dgm:prSet presAssocID="{F8FECE85-6D7D-47BA-A00D-91D6664521A6}" presName="textRect" presStyleLbl="revTx" presStyleIdx="4" presStyleCnt="6">
        <dgm:presLayoutVars>
          <dgm:chMax val="1"/>
          <dgm:chPref val="1"/>
        </dgm:presLayoutVars>
      </dgm:prSet>
      <dgm:spPr/>
    </dgm:pt>
    <dgm:pt modelId="{AF6F502A-1088-4D5E-91B0-10D04F24715B}" type="pres">
      <dgm:prSet presAssocID="{E57CF84C-FF2E-4E92-96BA-81D09457351E}" presName="sibTrans" presStyleCnt="0"/>
      <dgm:spPr/>
    </dgm:pt>
    <dgm:pt modelId="{65CD4280-81CF-406E-B4C9-11606A6CE8F3}" type="pres">
      <dgm:prSet presAssocID="{25677FF6-0137-4C12-B9AC-AF84176193B2}" presName="compNode" presStyleCnt="0"/>
      <dgm:spPr/>
    </dgm:pt>
    <dgm:pt modelId="{B1574B35-00C8-4358-A7F9-65AFD67FA485}" type="pres">
      <dgm:prSet presAssocID="{25677FF6-0137-4C12-B9AC-AF84176193B2}" presName="iconBgRect" presStyleLbl="bgShp" presStyleIdx="5" presStyleCnt="6"/>
      <dgm:spPr/>
    </dgm:pt>
    <dgm:pt modelId="{93E1ACFE-7FB9-4030-92BD-1979D7D3417A}" type="pres">
      <dgm:prSet presAssocID="{25677FF6-0137-4C12-B9AC-AF84176193B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Key"/>
        </a:ext>
      </dgm:extLst>
    </dgm:pt>
    <dgm:pt modelId="{FA463584-9563-43DF-B29E-0E685BD6A6D4}" type="pres">
      <dgm:prSet presAssocID="{25677FF6-0137-4C12-B9AC-AF84176193B2}" presName="spaceRect" presStyleCnt="0"/>
      <dgm:spPr/>
    </dgm:pt>
    <dgm:pt modelId="{100E8A9D-A11B-4CFA-9D43-6563072A3227}" type="pres">
      <dgm:prSet presAssocID="{25677FF6-0137-4C12-B9AC-AF84176193B2}" presName="textRect" presStyleLbl="revTx" presStyleIdx="5" presStyleCnt="6">
        <dgm:presLayoutVars>
          <dgm:chMax val="1"/>
          <dgm:chPref val="1"/>
        </dgm:presLayoutVars>
      </dgm:prSet>
      <dgm:spPr/>
    </dgm:pt>
  </dgm:ptLst>
  <dgm:cxnLst>
    <dgm:cxn modelId="{37C6DC00-1B8D-4B6D-9933-9F6FD7F8792E}" type="presOf" srcId="{5E55A0F6-A6C4-4F07-BA0D-3DF4A2D5A7B9}" destId="{0D4EB93B-0158-45CC-BFAF-894101F664E5}" srcOrd="0" destOrd="0" presId="urn:microsoft.com/office/officeart/2018/5/layout/IconCircleLabelList"/>
    <dgm:cxn modelId="{2D28C304-8F0F-43AC-8512-3198ECECA7FC}" srcId="{D1244BAC-4677-4C7A-AAF8-8D476A091790}" destId="{25677FF6-0137-4C12-B9AC-AF84176193B2}" srcOrd="5" destOrd="0" parTransId="{D9612B8E-CA3C-4DBA-BD40-BFFD553FCEA7}" sibTransId="{AFD13D29-089E-4915-B408-7FCCB900DAFC}"/>
    <dgm:cxn modelId="{20C62A2B-AAA9-4688-A88A-F84C1792A9B8}" srcId="{D1244BAC-4677-4C7A-AAF8-8D476A091790}" destId="{DBBA8E29-D961-4B3B-B62F-877037B6D11D}" srcOrd="3" destOrd="0" parTransId="{6192B531-1564-414D-AEAD-A75E8F1FF9DF}" sibTransId="{1B4FFCFB-30BD-4F1F-AFFB-07CE03D32E91}"/>
    <dgm:cxn modelId="{4149E762-1FB0-4B88-AC8C-DA4C375E8FBF}" srcId="{D1244BAC-4677-4C7A-AAF8-8D476A091790}" destId="{5E55A0F6-A6C4-4F07-BA0D-3DF4A2D5A7B9}" srcOrd="2" destOrd="0" parTransId="{70E5EE02-4E0E-4497-A8EA-75B1AEF6BE78}" sibTransId="{B63EC13B-919F-477A-868B-0CA7A01147E1}"/>
    <dgm:cxn modelId="{E517B64B-76FC-4DB1-9640-AF9A0E6B5300}" type="presOf" srcId="{DBBA8E29-D961-4B3B-B62F-877037B6D11D}" destId="{739712FF-1C4F-48D3-B993-77F6481B4F2D}" srcOrd="0" destOrd="0" presId="urn:microsoft.com/office/officeart/2018/5/layout/IconCircleLabelList"/>
    <dgm:cxn modelId="{235DBB7F-CA71-468D-8C67-E780689E1FCB}" type="presOf" srcId="{25677FF6-0137-4C12-B9AC-AF84176193B2}" destId="{100E8A9D-A11B-4CFA-9D43-6563072A3227}" srcOrd="0" destOrd="0" presId="urn:microsoft.com/office/officeart/2018/5/layout/IconCircleLabelList"/>
    <dgm:cxn modelId="{A5CF9D80-E693-4C97-9214-146C09508682}" srcId="{D1244BAC-4677-4C7A-AAF8-8D476A091790}" destId="{43EE0E72-DE42-48C7-80B4-E7445F812A5C}" srcOrd="1" destOrd="0" parTransId="{BCD06078-4DEF-404D-94B0-F0EFA40794B5}" sibTransId="{A8C96071-4BA1-470D-B97D-D47CB7D7330B}"/>
    <dgm:cxn modelId="{A8E5DF8D-EB63-4BBC-A94C-166B07E8D5E6}" type="presOf" srcId="{F8FECE85-6D7D-47BA-A00D-91D6664521A6}" destId="{ABF91EA8-ED17-40CE-B0FB-C63D5E15CE19}" srcOrd="0" destOrd="0" presId="urn:microsoft.com/office/officeart/2018/5/layout/IconCircleLabelList"/>
    <dgm:cxn modelId="{10A7B29E-D41D-4011-B49B-94AD72C6CD5B}" type="presOf" srcId="{D1244BAC-4677-4C7A-AAF8-8D476A091790}" destId="{4B4EDECB-E268-4114-9960-EDE2EF75FCB3}" srcOrd="0" destOrd="0" presId="urn:microsoft.com/office/officeart/2018/5/layout/IconCircleLabelList"/>
    <dgm:cxn modelId="{12C458D5-697F-4DD0-8A2D-BD87C4CC75ED}" srcId="{D1244BAC-4677-4C7A-AAF8-8D476A091790}" destId="{F8FECE85-6D7D-47BA-A00D-91D6664521A6}" srcOrd="4" destOrd="0" parTransId="{CC52134D-144D-4B9E-B79F-4CFF7A405CAB}" sibTransId="{E57CF84C-FF2E-4E92-96BA-81D09457351E}"/>
    <dgm:cxn modelId="{F03184F2-0774-4976-B488-6F590952B17A}" type="presOf" srcId="{43EE0E72-DE42-48C7-80B4-E7445F812A5C}" destId="{7B8C57C4-2596-48CB-AE64-5476AEAF0CCD}" srcOrd="0" destOrd="0" presId="urn:microsoft.com/office/officeart/2018/5/layout/IconCircleLabelList"/>
    <dgm:cxn modelId="{AE1320F8-B1CD-46DB-8B7E-A3E6B5B36B6B}" srcId="{D1244BAC-4677-4C7A-AAF8-8D476A091790}" destId="{C829C9AB-5DC0-4324-81A6-DB1AECC3FA77}" srcOrd="0" destOrd="0" parTransId="{5A19C8DB-02BD-4EC0-A4E0-B40C5984A620}" sibTransId="{4063CA77-666E-448C-B69C-0AD3A84039E5}"/>
    <dgm:cxn modelId="{BD7576FF-5150-4301-8F6C-94629D3C9ADB}" type="presOf" srcId="{C829C9AB-5DC0-4324-81A6-DB1AECC3FA77}" destId="{2F1B78E1-E275-47BE-BE0C-7F8B4046F66E}" srcOrd="0" destOrd="0" presId="urn:microsoft.com/office/officeart/2018/5/layout/IconCircleLabelList"/>
    <dgm:cxn modelId="{99DB333C-C480-4AFF-83CE-F32DE4693B42}" type="presParOf" srcId="{4B4EDECB-E268-4114-9960-EDE2EF75FCB3}" destId="{CE5DEF63-C554-491C-90E1-D0BDEB2E3C14}" srcOrd="0" destOrd="0" presId="urn:microsoft.com/office/officeart/2018/5/layout/IconCircleLabelList"/>
    <dgm:cxn modelId="{FDB2BA26-B8F8-41AE-92D6-604777C4899E}" type="presParOf" srcId="{CE5DEF63-C554-491C-90E1-D0BDEB2E3C14}" destId="{05D486BC-35C7-4834-BF3D-901AB5374D11}" srcOrd="0" destOrd="0" presId="urn:microsoft.com/office/officeart/2018/5/layout/IconCircleLabelList"/>
    <dgm:cxn modelId="{2ABD2061-0D6C-46B2-B782-EF615F690721}" type="presParOf" srcId="{CE5DEF63-C554-491C-90E1-D0BDEB2E3C14}" destId="{28163F61-9E35-4A8E-92CD-B192FDBD12C1}" srcOrd="1" destOrd="0" presId="urn:microsoft.com/office/officeart/2018/5/layout/IconCircleLabelList"/>
    <dgm:cxn modelId="{73BA271A-2AF0-49BC-B9FA-C171CBB08159}" type="presParOf" srcId="{CE5DEF63-C554-491C-90E1-D0BDEB2E3C14}" destId="{3B82C1DB-A14E-4683-8904-24C6D955B57B}" srcOrd="2" destOrd="0" presId="urn:microsoft.com/office/officeart/2018/5/layout/IconCircleLabelList"/>
    <dgm:cxn modelId="{08DB77A2-52F8-4783-9D90-66FD9044B044}" type="presParOf" srcId="{CE5DEF63-C554-491C-90E1-D0BDEB2E3C14}" destId="{2F1B78E1-E275-47BE-BE0C-7F8B4046F66E}" srcOrd="3" destOrd="0" presId="urn:microsoft.com/office/officeart/2018/5/layout/IconCircleLabelList"/>
    <dgm:cxn modelId="{78707A50-2A90-4FEC-8020-4B738CE418B0}" type="presParOf" srcId="{4B4EDECB-E268-4114-9960-EDE2EF75FCB3}" destId="{2C9D6C3E-D71C-4CDC-AAA9-8769A75B3985}" srcOrd="1" destOrd="0" presId="urn:microsoft.com/office/officeart/2018/5/layout/IconCircleLabelList"/>
    <dgm:cxn modelId="{4F2DBD38-FB32-429C-B181-75C8FC541590}" type="presParOf" srcId="{4B4EDECB-E268-4114-9960-EDE2EF75FCB3}" destId="{80D16883-67A9-4C67-8B73-2A912150C517}" srcOrd="2" destOrd="0" presId="urn:microsoft.com/office/officeart/2018/5/layout/IconCircleLabelList"/>
    <dgm:cxn modelId="{2A5223E5-522E-49B7-9E7E-2818DDCEC743}" type="presParOf" srcId="{80D16883-67A9-4C67-8B73-2A912150C517}" destId="{CA7B46B2-B4F5-4C51-918F-95318E19F5D8}" srcOrd="0" destOrd="0" presId="urn:microsoft.com/office/officeart/2018/5/layout/IconCircleLabelList"/>
    <dgm:cxn modelId="{D9892BDF-6053-49A0-BCC1-F87D5B743CA3}" type="presParOf" srcId="{80D16883-67A9-4C67-8B73-2A912150C517}" destId="{D5ED7BFD-EE6B-4310-A0F3-80D1F2F23277}" srcOrd="1" destOrd="0" presId="urn:microsoft.com/office/officeart/2018/5/layout/IconCircleLabelList"/>
    <dgm:cxn modelId="{7B1ACD80-F255-44F0-96C9-E238C5E47294}" type="presParOf" srcId="{80D16883-67A9-4C67-8B73-2A912150C517}" destId="{5D0F0E28-9166-46E4-8C8E-AB34B50EBFF0}" srcOrd="2" destOrd="0" presId="urn:microsoft.com/office/officeart/2018/5/layout/IconCircleLabelList"/>
    <dgm:cxn modelId="{41389259-AB42-4E2C-8C28-C2A0919AD730}" type="presParOf" srcId="{80D16883-67A9-4C67-8B73-2A912150C517}" destId="{7B8C57C4-2596-48CB-AE64-5476AEAF0CCD}" srcOrd="3" destOrd="0" presId="urn:microsoft.com/office/officeart/2018/5/layout/IconCircleLabelList"/>
    <dgm:cxn modelId="{650D607E-B806-429F-A8BD-C3B4C277C300}" type="presParOf" srcId="{4B4EDECB-E268-4114-9960-EDE2EF75FCB3}" destId="{C95C8D99-D789-453E-86B4-11FF314C4693}" srcOrd="3" destOrd="0" presId="urn:microsoft.com/office/officeart/2018/5/layout/IconCircleLabelList"/>
    <dgm:cxn modelId="{B47A436D-B01A-440A-AC71-011C8EC93895}" type="presParOf" srcId="{4B4EDECB-E268-4114-9960-EDE2EF75FCB3}" destId="{7D6DC490-FCFE-4843-AF43-4DA0B078609A}" srcOrd="4" destOrd="0" presId="urn:microsoft.com/office/officeart/2018/5/layout/IconCircleLabelList"/>
    <dgm:cxn modelId="{8EB71734-332E-41C8-8419-CB48F0B0A26B}" type="presParOf" srcId="{7D6DC490-FCFE-4843-AF43-4DA0B078609A}" destId="{DB596BD7-89D3-4334-B58A-BBE8B6A7DC14}" srcOrd="0" destOrd="0" presId="urn:microsoft.com/office/officeart/2018/5/layout/IconCircleLabelList"/>
    <dgm:cxn modelId="{B9C04CC7-AB49-4420-9CCF-818B7E4EB5AE}" type="presParOf" srcId="{7D6DC490-FCFE-4843-AF43-4DA0B078609A}" destId="{7688D047-F00A-4B9D-836B-891C027B56D3}" srcOrd="1" destOrd="0" presId="urn:microsoft.com/office/officeart/2018/5/layout/IconCircleLabelList"/>
    <dgm:cxn modelId="{D91A36A7-B809-43A2-BCBE-BD0A0FEC511C}" type="presParOf" srcId="{7D6DC490-FCFE-4843-AF43-4DA0B078609A}" destId="{F6219D41-7556-477E-932A-D0AB370007AA}" srcOrd="2" destOrd="0" presId="urn:microsoft.com/office/officeart/2018/5/layout/IconCircleLabelList"/>
    <dgm:cxn modelId="{6B0F181B-F3E4-4113-ABEC-A69D9BF10E68}" type="presParOf" srcId="{7D6DC490-FCFE-4843-AF43-4DA0B078609A}" destId="{0D4EB93B-0158-45CC-BFAF-894101F664E5}" srcOrd="3" destOrd="0" presId="urn:microsoft.com/office/officeart/2018/5/layout/IconCircleLabelList"/>
    <dgm:cxn modelId="{997A417E-EA25-4DD6-86DB-62EEAE067D7E}" type="presParOf" srcId="{4B4EDECB-E268-4114-9960-EDE2EF75FCB3}" destId="{3FC04CE2-02C7-4A3E-89AD-CF875CA5BE0B}" srcOrd="5" destOrd="0" presId="urn:microsoft.com/office/officeart/2018/5/layout/IconCircleLabelList"/>
    <dgm:cxn modelId="{168CC623-E672-460C-B9F1-4E4608EE7D22}" type="presParOf" srcId="{4B4EDECB-E268-4114-9960-EDE2EF75FCB3}" destId="{95F899B1-C704-481F-8059-80BB4838D35B}" srcOrd="6" destOrd="0" presId="urn:microsoft.com/office/officeart/2018/5/layout/IconCircleLabelList"/>
    <dgm:cxn modelId="{0B5F9E16-A102-49D1-8EE0-1F224E785D06}" type="presParOf" srcId="{95F899B1-C704-481F-8059-80BB4838D35B}" destId="{E2CBD750-96C1-4C3E-B421-7918A5A5DE71}" srcOrd="0" destOrd="0" presId="urn:microsoft.com/office/officeart/2018/5/layout/IconCircleLabelList"/>
    <dgm:cxn modelId="{76BD8F2B-D0AC-4AF3-A2EE-6AA6BA2049EF}" type="presParOf" srcId="{95F899B1-C704-481F-8059-80BB4838D35B}" destId="{6E9BBEA5-6EF1-4288-8B88-4AD009BDAAB4}" srcOrd="1" destOrd="0" presId="urn:microsoft.com/office/officeart/2018/5/layout/IconCircleLabelList"/>
    <dgm:cxn modelId="{86770F58-348F-49E1-9CAF-8879CDEB7803}" type="presParOf" srcId="{95F899B1-C704-481F-8059-80BB4838D35B}" destId="{4C220630-B759-442A-9BD4-39F67A300EFD}" srcOrd="2" destOrd="0" presId="urn:microsoft.com/office/officeart/2018/5/layout/IconCircleLabelList"/>
    <dgm:cxn modelId="{6DBD291B-E769-43AB-AE56-EA3CEFF4D608}" type="presParOf" srcId="{95F899B1-C704-481F-8059-80BB4838D35B}" destId="{739712FF-1C4F-48D3-B993-77F6481B4F2D}" srcOrd="3" destOrd="0" presId="urn:microsoft.com/office/officeart/2018/5/layout/IconCircleLabelList"/>
    <dgm:cxn modelId="{4AA0F2E1-C7BC-4674-8FC8-D9CC9CECD930}" type="presParOf" srcId="{4B4EDECB-E268-4114-9960-EDE2EF75FCB3}" destId="{2D88C3C3-1E57-4AE4-8934-D527E78E6B47}" srcOrd="7" destOrd="0" presId="urn:microsoft.com/office/officeart/2018/5/layout/IconCircleLabelList"/>
    <dgm:cxn modelId="{8E02103E-E08C-4DC5-8744-097D34FEBDB3}" type="presParOf" srcId="{4B4EDECB-E268-4114-9960-EDE2EF75FCB3}" destId="{2A0FAA3A-8147-4E73-A76A-2EAB7E2AAE15}" srcOrd="8" destOrd="0" presId="urn:microsoft.com/office/officeart/2018/5/layout/IconCircleLabelList"/>
    <dgm:cxn modelId="{EF78D6E7-0092-401B-9AEE-BACA770A06F1}" type="presParOf" srcId="{2A0FAA3A-8147-4E73-A76A-2EAB7E2AAE15}" destId="{A7CC5B22-AF2C-4ECB-B559-1E1BD31D55BB}" srcOrd="0" destOrd="0" presId="urn:microsoft.com/office/officeart/2018/5/layout/IconCircleLabelList"/>
    <dgm:cxn modelId="{F8B8740F-4F14-42BC-BDEE-73320DD2C26E}" type="presParOf" srcId="{2A0FAA3A-8147-4E73-A76A-2EAB7E2AAE15}" destId="{C457101D-ED60-47C4-97A5-A5D6B80FDFCB}" srcOrd="1" destOrd="0" presId="urn:microsoft.com/office/officeart/2018/5/layout/IconCircleLabelList"/>
    <dgm:cxn modelId="{AC0C7F41-EF9F-401B-BF93-09024A03D239}" type="presParOf" srcId="{2A0FAA3A-8147-4E73-A76A-2EAB7E2AAE15}" destId="{8D879274-43C1-4150-BBD6-C22813DB26CC}" srcOrd="2" destOrd="0" presId="urn:microsoft.com/office/officeart/2018/5/layout/IconCircleLabelList"/>
    <dgm:cxn modelId="{90B7CE9A-781E-467A-A8AC-32F7858B763E}" type="presParOf" srcId="{2A0FAA3A-8147-4E73-A76A-2EAB7E2AAE15}" destId="{ABF91EA8-ED17-40CE-B0FB-C63D5E15CE19}" srcOrd="3" destOrd="0" presId="urn:microsoft.com/office/officeart/2018/5/layout/IconCircleLabelList"/>
    <dgm:cxn modelId="{6C4069DA-DFE2-411A-A63B-8E964FC59DB1}" type="presParOf" srcId="{4B4EDECB-E268-4114-9960-EDE2EF75FCB3}" destId="{AF6F502A-1088-4D5E-91B0-10D04F24715B}" srcOrd="9" destOrd="0" presId="urn:microsoft.com/office/officeart/2018/5/layout/IconCircleLabelList"/>
    <dgm:cxn modelId="{F5ADCE60-A7F2-4A8E-8B8E-EB640D56269B}" type="presParOf" srcId="{4B4EDECB-E268-4114-9960-EDE2EF75FCB3}" destId="{65CD4280-81CF-406E-B4C9-11606A6CE8F3}" srcOrd="10" destOrd="0" presId="urn:microsoft.com/office/officeart/2018/5/layout/IconCircleLabelList"/>
    <dgm:cxn modelId="{A0462182-12E4-44AE-A8F0-D193DE0CDD4A}" type="presParOf" srcId="{65CD4280-81CF-406E-B4C9-11606A6CE8F3}" destId="{B1574B35-00C8-4358-A7F9-65AFD67FA485}" srcOrd="0" destOrd="0" presId="urn:microsoft.com/office/officeart/2018/5/layout/IconCircleLabelList"/>
    <dgm:cxn modelId="{DFAD0943-15AE-4EAB-ACF1-D5A25DE67ECE}" type="presParOf" srcId="{65CD4280-81CF-406E-B4C9-11606A6CE8F3}" destId="{93E1ACFE-7FB9-4030-92BD-1979D7D3417A}" srcOrd="1" destOrd="0" presId="urn:microsoft.com/office/officeart/2018/5/layout/IconCircleLabelList"/>
    <dgm:cxn modelId="{1372B39F-2A53-4011-9D33-86557E058C07}" type="presParOf" srcId="{65CD4280-81CF-406E-B4C9-11606A6CE8F3}" destId="{FA463584-9563-43DF-B29E-0E685BD6A6D4}" srcOrd="2" destOrd="0" presId="urn:microsoft.com/office/officeart/2018/5/layout/IconCircleLabelList"/>
    <dgm:cxn modelId="{962FD485-8E9D-4450-BD51-59148AA40030}" type="presParOf" srcId="{65CD4280-81CF-406E-B4C9-11606A6CE8F3}" destId="{100E8A9D-A11B-4CFA-9D43-6563072A322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E58806-DDA8-4228-AEC7-BF6102F989E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7AC917A-CB18-45DC-A68B-825746137CD4}">
      <dgm:prSet/>
      <dgm:spPr/>
      <dgm:t>
        <a:bodyPr/>
        <a:lstStyle/>
        <a:p>
          <a:r>
            <a:rPr lang="en-US" b="1"/>
            <a:t>Expected Outcomes: </a:t>
          </a:r>
          <a:r>
            <a:rPr lang="en-US"/>
            <a:t>Identification of optimal trading strategies to maximize cost savings for prosumers and consumers.</a:t>
          </a:r>
        </a:p>
      </dgm:t>
    </dgm:pt>
    <dgm:pt modelId="{E22B191D-DECD-4DA6-94D4-E0E901B0B4C0}" type="parTrans" cxnId="{4ACD8BDB-74D0-4C25-9951-EBEB2DD877C7}">
      <dgm:prSet/>
      <dgm:spPr/>
      <dgm:t>
        <a:bodyPr/>
        <a:lstStyle/>
        <a:p>
          <a:endParaRPr lang="en-US"/>
        </a:p>
      </dgm:t>
    </dgm:pt>
    <dgm:pt modelId="{7329B8ED-24F7-4C9D-BB62-3F8B3A67AB25}" type="sibTrans" cxnId="{4ACD8BDB-74D0-4C25-9951-EBEB2DD877C7}">
      <dgm:prSet/>
      <dgm:spPr/>
      <dgm:t>
        <a:bodyPr/>
        <a:lstStyle/>
        <a:p>
          <a:endParaRPr lang="en-US"/>
        </a:p>
      </dgm:t>
    </dgm:pt>
    <dgm:pt modelId="{6C052157-FE72-4649-8DDC-A301C52571AA}">
      <dgm:prSet/>
      <dgm:spPr/>
      <dgm:t>
        <a:bodyPr/>
        <a:lstStyle/>
        <a:p>
          <a:r>
            <a:rPr lang="en-US"/>
            <a:t>Improved energy utilization and reduced dependence on centralized grids. Insights into the scalability of the P2P trading model for larger communities.</a:t>
          </a:r>
        </a:p>
      </dgm:t>
    </dgm:pt>
    <dgm:pt modelId="{5A1C227E-B381-4785-90B0-7F027193E712}" type="parTrans" cxnId="{C5F7F7C3-6F58-43FC-83BC-F26EAA0BDE0B}">
      <dgm:prSet/>
      <dgm:spPr/>
      <dgm:t>
        <a:bodyPr/>
        <a:lstStyle/>
        <a:p>
          <a:endParaRPr lang="en-US"/>
        </a:p>
      </dgm:t>
    </dgm:pt>
    <dgm:pt modelId="{15117CFF-8719-4656-ADD8-FE3D6C840AA0}" type="sibTrans" cxnId="{C5F7F7C3-6F58-43FC-83BC-F26EAA0BDE0B}">
      <dgm:prSet/>
      <dgm:spPr/>
      <dgm:t>
        <a:bodyPr/>
        <a:lstStyle/>
        <a:p>
          <a:endParaRPr lang="en-US"/>
        </a:p>
      </dgm:t>
    </dgm:pt>
    <dgm:pt modelId="{91390FBA-7EDF-403B-B117-DA466E7E444B}" type="pres">
      <dgm:prSet presAssocID="{96E58806-DDA8-4228-AEC7-BF6102F989E3}" presName="hierChild1" presStyleCnt="0">
        <dgm:presLayoutVars>
          <dgm:chPref val="1"/>
          <dgm:dir/>
          <dgm:animOne val="branch"/>
          <dgm:animLvl val="lvl"/>
          <dgm:resizeHandles/>
        </dgm:presLayoutVars>
      </dgm:prSet>
      <dgm:spPr/>
    </dgm:pt>
    <dgm:pt modelId="{25A69AE7-24C9-466F-807D-260A70BBC6FE}" type="pres">
      <dgm:prSet presAssocID="{C7AC917A-CB18-45DC-A68B-825746137CD4}" presName="hierRoot1" presStyleCnt="0"/>
      <dgm:spPr/>
    </dgm:pt>
    <dgm:pt modelId="{5F30E3D1-652C-470E-8A39-3E68AA924168}" type="pres">
      <dgm:prSet presAssocID="{C7AC917A-CB18-45DC-A68B-825746137CD4}" presName="composite" presStyleCnt="0"/>
      <dgm:spPr/>
    </dgm:pt>
    <dgm:pt modelId="{F710CC5B-66ED-4B18-9702-D12949567E39}" type="pres">
      <dgm:prSet presAssocID="{C7AC917A-CB18-45DC-A68B-825746137CD4}" presName="background" presStyleLbl="node0" presStyleIdx="0" presStyleCnt="2"/>
      <dgm:spPr/>
    </dgm:pt>
    <dgm:pt modelId="{3EF894C8-5D2B-4F55-AF17-7D1A6E213FE1}" type="pres">
      <dgm:prSet presAssocID="{C7AC917A-CB18-45DC-A68B-825746137CD4}" presName="text" presStyleLbl="fgAcc0" presStyleIdx="0" presStyleCnt="2">
        <dgm:presLayoutVars>
          <dgm:chPref val="3"/>
        </dgm:presLayoutVars>
      </dgm:prSet>
      <dgm:spPr/>
    </dgm:pt>
    <dgm:pt modelId="{D8223BF0-68F2-4CFE-A043-14BE643B105E}" type="pres">
      <dgm:prSet presAssocID="{C7AC917A-CB18-45DC-A68B-825746137CD4}" presName="hierChild2" presStyleCnt="0"/>
      <dgm:spPr/>
    </dgm:pt>
    <dgm:pt modelId="{AEFA3D88-E161-49E6-B6AF-9C87B0D82B0B}" type="pres">
      <dgm:prSet presAssocID="{6C052157-FE72-4649-8DDC-A301C52571AA}" presName="hierRoot1" presStyleCnt="0"/>
      <dgm:spPr/>
    </dgm:pt>
    <dgm:pt modelId="{EA08FF82-B32A-4CE7-AB08-F659A234BCFC}" type="pres">
      <dgm:prSet presAssocID="{6C052157-FE72-4649-8DDC-A301C52571AA}" presName="composite" presStyleCnt="0"/>
      <dgm:spPr/>
    </dgm:pt>
    <dgm:pt modelId="{8285C592-E896-4CEE-BA13-A16FA6EF8A5E}" type="pres">
      <dgm:prSet presAssocID="{6C052157-FE72-4649-8DDC-A301C52571AA}" presName="background" presStyleLbl="node0" presStyleIdx="1" presStyleCnt="2"/>
      <dgm:spPr/>
    </dgm:pt>
    <dgm:pt modelId="{609AFB5F-344A-48DD-9773-CFDFD54BD644}" type="pres">
      <dgm:prSet presAssocID="{6C052157-FE72-4649-8DDC-A301C52571AA}" presName="text" presStyleLbl="fgAcc0" presStyleIdx="1" presStyleCnt="2">
        <dgm:presLayoutVars>
          <dgm:chPref val="3"/>
        </dgm:presLayoutVars>
      </dgm:prSet>
      <dgm:spPr/>
    </dgm:pt>
    <dgm:pt modelId="{4B2C9E88-C9C4-4B03-80F5-328CB0813B87}" type="pres">
      <dgm:prSet presAssocID="{6C052157-FE72-4649-8DDC-A301C52571AA}" presName="hierChild2" presStyleCnt="0"/>
      <dgm:spPr/>
    </dgm:pt>
  </dgm:ptLst>
  <dgm:cxnLst>
    <dgm:cxn modelId="{3AC78D02-B546-4226-9ACE-41F64B7C14BA}" type="presOf" srcId="{96E58806-DDA8-4228-AEC7-BF6102F989E3}" destId="{91390FBA-7EDF-403B-B117-DA466E7E444B}" srcOrd="0" destOrd="0" presId="urn:microsoft.com/office/officeart/2005/8/layout/hierarchy1"/>
    <dgm:cxn modelId="{6B54D559-0178-4786-9744-112818054F38}" type="presOf" srcId="{6C052157-FE72-4649-8DDC-A301C52571AA}" destId="{609AFB5F-344A-48DD-9773-CFDFD54BD644}" srcOrd="0" destOrd="0" presId="urn:microsoft.com/office/officeart/2005/8/layout/hierarchy1"/>
    <dgm:cxn modelId="{FA3D9AB0-6982-4958-B5D1-EE065A227793}" type="presOf" srcId="{C7AC917A-CB18-45DC-A68B-825746137CD4}" destId="{3EF894C8-5D2B-4F55-AF17-7D1A6E213FE1}" srcOrd="0" destOrd="0" presId="urn:microsoft.com/office/officeart/2005/8/layout/hierarchy1"/>
    <dgm:cxn modelId="{C5F7F7C3-6F58-43FC-83BC-F26EAA0BDE0B}" srcId="{96E58806-DDA8-4228-AEC7-BF6102F989E3}" destId="{6C052157-FE72-4649-8DDC-A301C52571AA}" srcOrd="1" destOrd="0" parTransId="{5A1C227E-B381-4785-90B0-7F027193E712}" sibTransId="{15117CFF-8719-4656-ADD8-FE3D6C840AA0}"/>
    <dgm:cxn modelId="{4ACD8BDB-74D0-4C25-9951-EBEB2DD877C7}" srcId="{96E58806-DDA8-4228-AEC7-BF6102F989E3}" destId="{C7AC917A-CB18-45DC-A68B-825746137CD4}" srcOrd="0" destOrd="0" parTransId="{E22B191D-DECD-4DA6-94D4-E0E901B0B4C0}" sibTransId="{7329B8ED-24F7-4C9D-BB62-3F8B3A67AB25}"/>
    <dgm:cxn modelId="{1FD709CA-F870-4602-A272-EAEF23CB0469}" type="presParOf" srcId="{91390FBA-7EDF-403B-B117-DA466E7E444B}" destId="{25A69AE7-24C9-466F-807D-260A70BBC6FE}" srcOrd="0" destOrd="0" presId="urn:microsoft.com/office/officeart/2005/8/layout/hierarchy1"/>
    <dgm:cxn modelId="{68172C66-923C-43E3-AC2C-67D26039694E}" type="presParOf" srcId="{25A69AE7-24C9-466F-807D-260A70BBC6FE}" destId="{5F30E3D1-652C-470E-8A39-3E68AA924168}" srcOrd="0" destOrd="0" presId="urn:microsoft.com/office/officeart/2005/8/layout/hierarchy1"/>
    <dgm:cxn modelId="{8E2829C1-3281-4630-896F-AB51DC4F85A5}" type="presParOf" srcId="{5F30E3D1-652C-470E-8A39-3E68AA924168}" destId="{F710CC5B-66ED-4B18-9702-D12949567E39}" srcOrd="0" destOrd="0" presId="urn:microsoft.com/office/officeart/2005/8/layout/hierarchy1"/>
    <dgm:cxn modelId="{44C53385-519C-4B06-A7B8-88CA777E3C31}" type="presParOf" srcId="{5F30E3D1-652C-470E-8A39-3E68AA924168}" destId="{3EF894C8-5D2B-4F55-AF17-7D1A6E213FE1}" srcOrd="1" destOrd="0" presId="urn:microsoft.com/office/officeart/2005/8/layout/hierarchy1"/>
    <dgm:cxn modelId="{BA44B30D-44FC-4F1C-8C72-D6785D3498E5}" type="presParOf" srcId="{25A69AE7-24C9-466F-807D-260A70BBC6FE}" destId="{D8223BF0-68F2-4CFE-A043-14BE643B105E}" srcOrd="1" destOrd="0" presId="urn:microsoft.com/office/officeart/2005/8/layout/hierarchy1"/>
    <dgm:cxn modelId="{8D5D3E60-71CA-4D86-AE33-F22F044CDCC8}" type="presParOf" srcId="{91390FBA-7EDF-403B-B117-DA466E7E444B}" destId="{AEFA3D88-E161-49E6-B6AF-9C87B0D82B0B}" srcOrd="1" destOrd="0" presId="urn:microsoft.com/office/officeart/2005/8/layout/hierarchy1"/>
    <dgm:cxn modelId="{2A3E39E9-C7D5-4A21-B0CD-F7591EA8EC11}" type="presParOf" srcId="{AEFA3D88-E161-49E6-B6AF-9C87B0D82B0B}" destId="{EA08FF82-B32A-4CE7-AB08-F659A234BCFC}" srcOrd="0" destOrd="0" presId="urn:microsoft.com/office/officeart/2005/8/layout/hierarchy1"/>
    <dgm:cxn modelId="{901BC5F5-2BE5-4F10-875F-9CB2C807D3A2}" type="presParOf" srcId="{EA08FF82-B32A-4CE7-AB08-F659A234BCFC}" destId="{8285C592-E896-4CEE-BA13-A16FA6EF8A5E}" srcOrd="0" destOrd="0" presId="urn:microsoft.com/office/officeart/2005/8/layout/hierarchy1"/>
    <dgm:cxn modelId="{9459408E-8DA2-4874-9580-1CCB0144E391}" type="presParOf" srcId="{EA08FF82-B32A-4CE7-AB08-F659A234BCFC}" destId="{609AFB5F-344A-48DD-9773-CFDFD54BD644}" srcOrd="1" destOrd="0" presId="urn:microsoft.com/office/officeart/2005/8/layout/hierarchy1"/>
    <dgm:cxn modelId="{0DAEBD1E-0796-486C-A653-15E63CDA137B}" type="presParOf" srcId="{AEFA3D88-E161-49E6-B6AF-9C87B0D82B0B}" destId="{4B2C9E88-C9C4-4B03-80F5-328CB0813B8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0591BE-1282-44F5-8360-805B49A7D05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EC11BB2-81C1-4D86-BEAD-CEBD00D512F4}">
      <dgm:prSet/>
      <dgm:spPr/>
      <dgm:t>
        <a:bodyPr/>
        <a:lstStyle/>
        <a:p>
          <a:r>
            <a:rPr lang="en-IN" b="0" i="0" baseline="0"/>
            <a:t>Established simulation of smart grid </a:t>
          </a:r>
          <a:r>
            <a:rPr lang="en-IN"/>
            <a:t>by integrating all aspects and elements in a typical smart grid</a:t>
          </a:r>
          <a:endParaRPr lang="en-US"/>
        </a:p>
      </dgm:t>
    </dgm:pt>
    <dgm:pt modelId="{713C292B-4634-407E-A9C0-A56B54FBB898}" type="parTrans" cxnId="{C6DD23AF-1164-48E9-80E6-30ECE4BB61C8}">
      <dgm:prSet/>
      <dgm:spPr/>
      <dgm:t>
        <a:bodyPr/>
        <a:lstStyle/>
        <a:p>
          <a:endParaRPr lang="en-US"/>
        </a:p>
      </dgm:t>
    </dgm:pt>
    <dgm:pt modelId="{29AAD447-ABCC-43F8-A6D0-00F3A35C364D}" type="sibTrans" cxnId="{C6DD23AF-1164-48E9-80E6-30ECE4BB61C8}">
      <dgm:prSet/>
      <dgm:spPr/>
      <dgm:t>
        <a:bodyPr/>
        <a:lstStyle/>
        <a:p>
          <a:endParaRPr lang="en-US"/>
        </a:p>
      </dgm:t>
    </dgm:pt>
    <dgm:pt modelId="{7016CFF8-8B6A-43E2-B532-6F68BBE1CB56}">
      <dgm:prSet/>
      <dgm:spPr/>
      <dgm:t>
        <a:bodyPr/>
        <a:lstStyle/>
        <a:p>
          <a:r>
            <a:rPr lang="en-IN"/>
            <a:t>Creation of efficient block chain model by improving code and establishing a GUI for users to enable energy trading.</a:t>
          </a:r>
          <a:endParaRPr lang="en-US"/>
        </a:p>
      </dgm:t>
    </dgm:pt>
    <dgm:pt modelId="{CB162828-5F43-4009-9AF6-2CD2D3666386}" type="parTrans" cxnId="{268C8AEE-AEA5-4729-94A5-6EC8C6DEF754}">
      <dgm:prSet/>
      <dgm:spPr/>
      <dgm:t>
        <a:bodyPr/>
        <a:lstStyle/>
        <a:p>
          <a:endParaRPr lang="en-US"/>
        </a:p>
      </dgm:t>
    </dgm:pt>
    <dgm:pt modelId="{D3A7A514-D993-47BA-9C4D-54E2CDF71743}" type="sibTrans" cxnId="{268C8AEE-AEA5-4729-94A5-6EC8C6DEF754}">
      <dgm:prSet/>
      <dgm:spPr/>
      <dgm:t>
        <a:bodyPr/>
        <a:lstStyle/>
        <a:p>
          <a:endParaRPr lang="en-US"/>
        </a:p>
      </dgm:t>
    </dgm:pt>
    <dgm:pt modelId="{692526E4-F4D9-417F-A57D-B38DF070EF73}">
      <dgm:prSet/>
      <dgm:spPr/>
      <dgm:t>
        <a:bodyPr/>
        <a:lstStyle/>
        <a:p>
          <a:r>
            <a:rPr lang="en-IN" b="0" i="0" baseline="0"/>
            <a:t>Implementation </a:t>
          </a:r>
          <a:r>
            <a:rPr lang="en-IN"/>
            <a:t>of blockchain code into matlab.</a:t>
          </a:r>
          <a:endParaRPr lang="en-US"/>
        </a:p>
      </dgm:t>
    </dgm:pt>
    <dgm:pt modelId="{BAADE287-E3B7-42E1-8F4E-551CC1142C9D}" type="parTrans" cxnId="{5B710BF0-8A98-46A2-B978-EB93A77CDB45}">
      <dgm:prSet/>
      <dgm:spPr/>
      <dgm:t>
        <a:bodyPr/>
        <a:lstStyle/>
        <a:p>
          <a:endParaRPr lang="en-US"/>
        </a:p>
      </dgm:t>
    </dgm:pt>
    <dgm:pt modelId="{C0521221-9D58-48B0-9DE9-69F5D61ABA35}" type="sibTrans" cxnId="{5B710BF0-8A98-46A2-B978-EB93A77CDB45}">
      <dgm:prSet/>
      <dgm:spPr/>
      <dgm:t>
        <a:bodyPr/>
        <a:lstStyle/>
        <a:p>
          <a:endParaRPr lang="en-US"/>
        </a:p>
      </dgm:t>
    </dgm:pt>
    <dgm:pt modelId="{59BE9AC0-513F-4716-8959-71484644CD57}">
      <dgm:prSet/>
      <dgm:spPr/>
      <dgm:t>
        <a:bodyPr/>
        <a:lstStyle/>
        <a:p>
          <a:r>
            <a:rPr lang="en-IN" b="0" i="0" baseline="0"/>
            <a:t>Testing the working model and efficiency providing graphs and statistics to reflect efficiency of model.</a:t>
          </a:r>
          <a:endParaRPr lang="en-US"/>
        </a:p>
      </dgm:t>
    </dgm:pt>
    <dgm:pt modelId="{DFB7D4EF-1651-4491-9931-0103ECFE2FB4}" type="parTrans" cxnId="{AF574F3A-4BC3-4336-81F3-5182AAD44925}">
      <dgm:prSet/>
      <dgm:spPr/>
      <dgm:t>
        <a:bodyPr/>
        <a:lstStyle/>
        <a:p>
          <a:endParaRPr lang="en-US"/>
        </a:p>
      </dgm:t>
    </dgm:pt>
    <dgm:pt modelId="{DDD1C5B1-1910-403F-8683-8CA1C122AD2D}" type="sibTrans" cxnId="{AF574F3A-4BC3-4336-81F3-5182AAD44925}">
      <dgm:prSet/>
      <dgm:spPr/>
      <dgm:t>
        <a:bodyPr/>
        <a:lstStyle/>
        <a:p>
          <a:endParaRPr lang="en-US"/>
        </a:p>
      </dgm:t>
    </dgm:pt>
    <dgm:pt modelId="{603156C3-77F4-433E-94F5-79E31D9E8F09}" type="pres">
      <dgm:prSet presAssocID="{AF0591BE-1282-44F5-8360-805B49A7D057}" presName="root" presStyleCnt="0">
        <dgm:presLayoutVars>
          <dgm:dir/>
          <dgm:resizeHandles val="exact"/>
        </dgm:presLayoutVars>
      </dgm:prSet>
      <dgm:spPr/>
    </dgm:pt>
    <dgm:pt modelId="{3D630FDB-F8AA-4770-B551-08F184A1E867}" type="pres">
      <dgm:prSet presAssocID="{AF0591BE-1282-44F5-8360-805B49A7D057}" presName="container" presStyleCnt="0">
        <dgm:presLayoutVars>
          <dgm:dir/>
          <dgm:resizeHandles val="exact"/>
        </dgm:presLayoutVars>
      </dgm:prSet>
      <dgm:spPr/>
    </dgm:pt>
    <dgm:pt modelId="{A1F16B63-DDB6-4D15-913A-BC5413878BCB}" type="pres">
      <dgm:prSet presAssocID="{0EC11BB2-81C1-4D86-BEAD-CEBD00D512F4}" presName="compNode" presStyleCnt="0"/>
      <dgm:spPr/>
    </dgm:pt>
    <dgm:pt modelId="{85A9341F-0053-4F7E-AB6D-AFEDC3E88FBE}" type="pres">
      <dgm:prSet presAssocID="{0EC11BB2-81C1-4D86-BEAD-CEBD00D512F4}" presName="iconBgRect" presStyleLbl="bgShp" presStyleIdx="0" presStyleCnt="4"/>
      <dgm:spPr/>
    </dgm:pt>
    <dgm:pt modelId="{24EE36DC-50AD-42C9-88C9-B694986C2F69}" type="pres">
      <dgm:prSet presAssocID="{0EC11BB2-81C1-4D86-BEAD-CEBD00D512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B3B4B0A-1D8C-47B6-8E69-1D7E35391653}" type="pres">
      <dgm:prSet presAssocID="{0EC11BB2-81C1-4D86-BEAD-CEBD00D512F4}" presName="spaceRect" presStyleCnt="0"/>
      <dgm:spPr/>
    </dgm:pt>
    <dgm:pt modelId="{ECD125BE-B7DE-4E0F-8635-0F9DD7A0A169}" type="pres">
      <dgm:prSet presAssocID="{0EC11BB2-81C1-4D86-BEAD-CEBD00D512F4}" presName="textRect" presStyleLbl="revTx" presStyleIdx="0" presStyleCnt="4">
        <dgm:presLayoutVars>
          <dgm:chMax val="1"/>
          <dgm:chPref val="1"/>
        </dgm:presLayoutVars>
      </dgm:prSet>
      <dgm:spPr/>
    </dgm:pt>
    <dgm:pt modelId="{955CA488-6222-41CE-A198-B426FCEC7F36}" type="pres">
      <dgm:prSet presAssocID="{29AAD447-ABCC-43F8-A6D0-00F3A35C364D}" presName="sibTrans" presStyleLbl="sibTrans2D1" presStyleIdx="0" presStyleCnt="0"/>
      <dgm:spPr/>
    </dgm:pt>
    <dgm:pt modelId="{4126338E-8A78-4C72-BA2F-B66187F2A488}" type="pres">
      <dgm:prSet presAssocID="{7016CFF8-8B6A-43E2-B532-6F68BBE1CB56}" presName="compNode" presStyleCnt="0"/>
      <dgm:spPr/>
    </dgm:pt>
    <dgm:pt modelId="{B638B99B-AF73-4C25-B4DD-FE52B3F21F79}" type="pres">
      <dgm:prSet presAssocID="{7016CFF8-8B6A-43E2-B532-6F68BBE1CB56}" presName="iconBgRect" presStyleLbl="bgShp" presStyleIdx="1" presStyleCnt="4"/>
      <dgm:spPr/>
    </dgm:pt>
    <dgm:pt modelId="{975C2377-4CB1-4788-BD87-E0CEF0470AD7}" type="pres">
      <dgm:prSet presAssocID="{7016CFF8-8B6A-43E2-B532-6F68BBE1CB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D705E94-1A21-4E51-9B8F-0B4FE4F55FDA}" type="pres">
      <dgm:prSet presAssocID="{7016CFF8-8B6A-43E2-B532-6F68BBE1CB56}" presName="spaceRect" presStyleCnt="0"/>
      <dgm:spPr/>
    </dgm:pt>
    <dgm:pt modelId="{CF0B20FD-D741-48FF-A441-888D8CECD117}" type="pres">
      <dgm:prSet presAssocID="{7016CFF8-8B6A-43E2-B532-6F68BBE1CB56}" presName="textRect" presStyleLbl="revTx" presStyleIdx="1" presStyleCnt="4">
        <dgm:presLayoutVars>
          <dgm:chMax val="1"/>
          <dgm:chPref val="1"/>
        </dgm:presLayoutVars>
      </dgm:prSet>
      <dgm:spPr/>
    </dgm:pt>
    <dgm:pt modelId="{D4FB4472-666B-4EBB-AB88-C9659F255B7E}" type="pres">
      <dgm:prSet presAssocID="{D3A7A514-D993-47BA-9C4D-54E2CDF71743}" presName="sibTrans" presStyleLbl="sibTrans2D1" presStyleIdx="0" presStyleCnt="0"/>
      <dgm:spPr/>
    </dgm:pt>
    <dgm:pt modelId="{84740B02-A76B-45CD-91D0-3405261E0A7B}" type="pres">
      <dgm:prSet presAssocID="{692526E4-F4D9-417F-A57D-B38DF070EF73}" presName="compNode" presStyleCnt="0"/>
      <dgm:spPr/>
    </dgm:pt>
    <dgm:pt modelId="{644D8051-BB1A-403C-AFC7-CB49DA58A7BC}" type="pres">
      <dgm:prSet presAssocID="{692526E4-F4D9-417F-A57D-B38DF070EF73}" presName="iconBgRect" presStyleLbl="bgShp" presStyleIdx="2" presStyleCnt="4"/>
      <dgm:spPr/>
    </dgm:pt>
    <dgm:pt modelId="{AD8F94FE-A986-45B7-871F-397ED12A58FA}" type="pres">
      <dgm:prSet presAssocID="{692526E4-F4D9-417F-A57D-B38DF070EF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93052943-2C4B-4C25-B578-5E64E74D9414}" type="pres">
      <dgm:prSet presAssocID="{692526E4-F4D9-417F-A57D-B38DF070EF73}" presName="spaceRect" presStyleCnt="0"/>
      <dgm:spPr/>
    </dgm:pt>
    <dgm:pt modelId="{47AB7D57-49E0-45AB-83D2-9B91F71C713B}" type="pres">
      <dgm:prSet presAssocID="{692526E4-F4D9-417F-A57D-B38DF070EF73}" presName="textRect" presStyleLbl="revTx" presStyleIdx="2" presStyleCnt="4">
        <dgm:presLayoutVars>
          <dgm:chMax val="1"/>
          <dgm:chPref val="1"/>
        </dgm:presLayoutVars>
      </dgm:prSet>
      <dgm:spPr/>
    </dgm:pt>
    <dgm:pt modelId="{D5664216-6A9F-4BFB-BD8F-C3DE599B2D8E}" type="pres">
      <dgm:prSet presAssocID="{C0521221-9D58-48B0-9DE9-69F5D61ABA35}" presName="sibTrans" presStyleLbl="sibTrans2D1" presStyleIdx="0" presStyleCnt="0"/>
      <dgm:spPr/>
    </dgm:pt>
    <dgm:pt modelId="{3941D20B-708D-40E9-8DC4-AE5169350DA9}" type="pres">
      <dgm:prSet presAssocID="{59BE9AC0-513F-4716-8959-71484644CD57}" presName="compNode" presStyleCnt="0"/>
      <dgm:spPr/>
    </dgm:pt>
    <dgm:pt modelId="{886A9064-43B6-46AA-84A6-6F348ECF0083}" type="pres">
      <dgm:prSet presAssocID="{59BE9AC0-513F-4716-8959-71484644CD57}" presName="iconBgRect" presStyleLbl="bgShp" presStyleIdx="3" presStyleCnt="4"/>
      <dgm:spPr/>
    </dgm:pt>
    <dgm:pt modelId="{A85CACB3-592D-4E6B-90D6-F34862B9A1A0}" type="pres">
      <dgm:prSet presAssocID="{59BE9AC0-513F-4716-8959-71484644CD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7681F8F7-CB3F-483A-9E6B-648347147C02}" type="pres">
      <dgm:prSet presAssocID="{59BE9AC0-513F-4716-8959-71484644CD57}" presName="spaceRect" presStyleCnt="0"/>
      <dgm:spPr/>
    </dgm:pt>
    <dgm:pt modelId="{E98EF57B-8AE8-4C1C-92D3-7FF0C5D94446}" type="pres">
      <dgm:prSet presAssocID="{59BE9AC0-513F-4716-8959-71484644CD57}" presName="textRect" presStyleLbl="revTx" presStyleIdx="3" presStyleCnt="4">
        <dgm:presLayoutVars>
          <dgm:chMax val="1"/>
          <dgm:chPref val="1"/>
        </dgm:presLayoutVars>
      </dgm:prSet>
      <dgm:spPr/>
    </dgm:pt>
  </dgm:ptLst>
  <dgm:cxnLst>
    <dgm:cxn modelId="{2BED7314-E094-4F75-9673-709F4C5DAF34}" type="presOf" srcId="{0EC11BB2-81C1-4D86-BEAD-CEBD00D512F4}" destId="{ECD125BE-B7DE-4E0F-8635-0F9DD7A0A169}" srcOrd="0" destOrd="0" presId="urn:microsoft.com/office/officeart/2018/2/layout/IconCircleList"/>
    <dgm:cxn modelId="{AF574F3A-4BC3-4336-81F3-5182AAD44925}" srcId="{AF0591BE-1282-44F5-8360-805B49A7D057}" destId="{59BE9AC0-513F-4716-8959-71484644CD57}" srcOrd="3" destOrd="0" parTransId="{DFB7D4EF-1651-4491-9931-0103ECFE2FB4}" sibTransId="{DDD1C5B1-1910-403F-8683-8CA1C122AD2D}"/>
    <dgm:cxn modelId="{3059D76B-3BFF-488B-8F16-D3BED819FB73}" type="presOf" srcId="{7016CFF8-8B6A-43E2-B532-6F68BBE1CB56}" destId="{CF0B20FD-D741-48FF-A441-888D8CECD117}" srcOrd="0" destOrd="0" presId="urn:microsoft.com/office/officeart/2018/2/layout/IconCircleList"/>
    <dgm:cxn modelId="{197BCA4D-5B83-4088-A66C-00AF2FA89D76}" type="presOf" srcId="{AF0591BE-1282-44F5-8360-805B49A7D057}" destId="{603156C3-77F4-433E-94F5-79E31D9E8F09}" srcOrd="0" destOrd="0" presId="urn:microsoft.com/office/officeart/2018/2/layout/IconCircleList"/>
    <dgm:cxn modelId="{47013A4F-AC2A-40F8-AC5A-93EF412DA47C}" type="presOf" srcId="{C0521221-9D58-48B0-9DE9-69F5D61ABA35}" destId="{D5664216-6A9F-4BFB-BD8F-C3DE599B2D8E}" srcOrd="0" destOrd="0" presId="urn:microsoft.com/office/officeart/2018/2/layout/IconCircleList"/>
    <dgm:cxn modelId="{5B908170-12F4-4BDB-B015-EBD97CE9EDCA}" type="presOf" srcId="{D3A7A514-D993-47BA-9C4D-54E2CDF71743}" destId="{D4FB4472-666B-4EBB-AB88-C9659F255B7E}" srcOrd="0" destOrd="0" presId="urn:microsoft.com/office/officeart/2018/2/layout/IconCircleList"/>
    <dgm:cxn modelId="{C77918AA-E083-4BA0-AA82-FEBEE26166FB}" type="presOf" srcId="{29AAD447-ABCC-43F8-A6D0-00F3A35C364D}" destId="{955CA488-6222-41CE-A198-B426FCEC7F36}" srcOrd="0" destOrd="0" presId="urn:microsoft.com/office/officeart/2018/2/layout/IconCircleList"/>
    <dgm:cxn modelId="{C6DD23AF-1164-48E9-80E6-30ECE4BB61C8}" srcId="{AF0591BE-1282-44F5-8360-805B49A7D057}" destId="{0EC11BB2-81C1-4D86-BEAD-CEBD00D512F4}" srcOrd="0" destOrd="0" parTransId="{713C292B-4634-407E-A9C0-A56B54FBB898}" sibTransId="{29AAD447-ABCC-43F8-A6D0-00F3A35C364D}"/>
    <dgm:cxn modelId="{AF9A76B8-51AA-4785-8416-B323B0C09F7E}" type="presOf" srcId="{692526E4-F4D9-417F-A57D-B38DF070EF73}" destId="{47AB7D57-49E0-45AB-83D2-9B91F71C713B}" srcOrd="0" destOrd="0" presId="urn:microsoft.com/office/officeart/2018/2/layout/IconCircleList"/>
    <dgm:cxn modelId="{6DA578CC-AC34-4067-8054-30C721DFA35C}" type="presOf" srcId="{59BE9AC0-513F-4716-8959-71484644CD57}" destId="{E98EF57B-8AE8-4C1C-92D3-7FF0C5D94446}" srcOrd="0" destOrd="0" presId="urn:microsoft.com/office/officeart/2018/2/layout/IconCircleList"/>
    <dgm:cxn modelId="{268C8AEE-AEA5-4729-94A5-6EC8C6DEF754}" srcId="{AF0591BE-1282-44F5-8360-805B49A7D057}" destId="{7016CFF8-8B6A-43E2-B532-6F68BBE1CB56}" srcOrd="1" destOrd="0" parTransId="{CB162828-5F43-4009-9AF6-2CD2D3666386}" sibTransId="{D3A7A514-D993-47BA-9C4D-54E2CDF71743}"/>
    <dgm:cxn modelId="{5B710BF0-8A98-46A2-B978-EB93A77CDB45}" srcId="{AF0591BE-1282-44F5-8360-805B49A7D057}" destId="{692526E4-F4D9-417F-A57D-B38DF070EF73}" srcOrd="2" destOrd="0" parTransId="{BAADE287-E3B7-42E1-8F4E-551CC1142C9D}" sibTransId="{C0521221-9D58-48B0-9DE9-69F5D61ABA35}"/>
    <dgm:cxn modelId="{B4884843-1DD6-4C3C-A6EC-119B647AF5B6}" type="presParOf" srcId="{603156C3-77F4-433E-94F5-79E31D9E8F09}" destId="{3D630FDB-F8AA-4770-B551-08F184A1E867}" srcOrd="0" destOrd="0" presId="urn:microsoft.com/office/officeart/2018/2/layout/IconCircleList"/>
    <dgm:cxn modelId="{AE230897-7DE6-48D5-866B-49C49079004B}" type="presParOf" srcId="{3D630FDB-F8AA-4770-B551-08F184A1E867}" destId="{A1F16B63-DDB6-4D15-913A-BC5413878BCB}" srcOrd="0" destOrd="0" presId="urn:microsoft.com/office/officeart/2018/2/layout/IconCircleList"/>
    <dgm:cxn modelId="{01084A04-7254-43F2-84DA-D16E9E2C6DCA}" type="presParOf" srcId="{A1F16B63-DDB6-4D15-913A-BC5413878BCB}" destId="{85A9341F-0053-4F7E-AB6D-AFEDC3E88FBE}" srcOrd="0" destOrd="0" presId="urn:microsoft.com/office/officeart/2018/2/layout/IconCircleList"/>
    <dgm:cxn modelId="{CECCD089-E4D7-47C4-B7E4-A0B42C74F56D}" type="presParOf" srcId="{A1F16B63-DDB6-4D15-913A-BC5413878BCB}" destId="{24EE36DC-50AD-42C9-88C9-B694986C2F69}" srcOrd="1" destOrd="0" presId="urn:microsoft.com/office/officeart/2018/2/layout/IconCircleList"/>
    <dgm:cxn modelId="{847C92C1-F9ED-46BF-8EB8-D8A5AD0104A8}" type="presParOf" srcId="{A1F16B63-DDB6-4D15-913A-BC5413878BCB}" destId="{5B3B4B0A-1D8C-47B6-8E69-1D7E35391653}" srcOrd="2" destOrd="0" presId="urn:microsoft.com/office/officeart/2018/2/layout/IconCircleList"/>
    <dgm:cxn modelId="{1310237A-F0D1-4245-929D-D3FE00602FFA}" type="presParOf" srcId="{A1F16B63-DDB6-4D15-913A-BC5413878BCB}" destId="{ECD125BE-B7DE-4E0F-8635-0F9DD7A0A169}" srcOrd="3" destOrd="0" presId="urn:microsoft.com/office/officeart/2018/2/layout/IconCircleList"/>
    <dgm:cxn modelId="{EA71AF82-36F0-4689-854C-540D4026C652}" type="presParOf" srcId="{3D630FDB-F8AA-4770-B551-08F184A1E867}" destId="{955CA488-6222-41CE-A198-B426FCEC7F36}" srcOrd="1" destOrd="0" presId="urn:microsoft.com/office/officeart/2018/2/layout/IconCircleList"/>
    <dgm:cxn modelId="{B6FD6DE8-453A-4227-A00D-CBB6D94C1809}" type="presParOf" srcId="{3D630FDB-F8AA-4770-B551-08F184A1E867}" destId="{4126338E-8A78-4C72-BA2F-B66187F2A488}" srcOrd="2" destOrd="0" presId="urn:microsoft.com/office/officeart/2018/2/layout/IconCircleList"/>
    <dgm:cxn modelId="{20EA1A52-4A76-47E0-A0CD-F66FCB5906EC}" type="presParOf" srcId="{4126338E-8A78-4C72-BA2F-B66187F2A488}" destId="{B638B99B-AF73-4C25-B4DD-FE52B3F21F79}" srcOrd="0" destOrd="0" presId="urn:microsoft.com/office/officeart/2018/2/layout/IconCircleList"/>
    <dgm:cxn modelId="{A1FB01BC-D6F7-478D-8DDA-B1195EC07C66}" type="presParOf" srcId="{4126338E-8A78-4C72-BA2F-B66187F2A488}" destId="{975C2377-4CB1-4788-BD87-E0CEF0470AD7}" srcOrd="1" destOrd="0" presId="urn:microsoft.com/office/officeart/2018/2/layout/IconCircleList"/>
    <dgm:cxn modelId="{E7D54B7C-5131-4B17-B271-6E6CC3D62DA5}" type="presParOf" srcId="{4126338E-8A78-4C72-BA2F-B66187F2A488}" destId="{4D705E94-1A21-4E51-9B8F-0B4FE4F55FDA}" srcOrd="2" destOrd="0" presId="urn:microsoft.com/office/officeart/2018/2/layout/IconCircleList"/>
    <dgm:cxn modelId="{5F466406-C7B6-42FD-BC44-32132276649A}" type="presParOf" srcId="{4126338E-8A78-4C72-BA2F-B66187F2A488}" destId="{CF0B20FD-D741-48FF-A441-888D8CECD117}" srcOrd="3" destOrd="0" presId="urn:microsoft.com/office/officeart/2018/2/layout/IconCircleList"/>
    <dgm:cxn modelId="{090539C6-3A20-44EB-8F9C-5B2A3C8717A2}" type="presParOf" srcId="{3D630FDB-F8AA-4770-B551-08F184A1E867}" destId="{D4FB4472-666B-4EBB-AB88-C9659F255B7E}" srcOrd="3" destOrd="0" presId="urn:microsoft.com/office/officeart/2018/2/layout/IconCircleList"/>
    <dgm:cxn modelId="{35ADD023-4B5B-427F-8206-09006321D1D7}" type="presParOf" srcId="{3D630FDB-F8AA-4770-B551-08F184A1E867}" destId="{84740B02-A76B-45CD-91D0-3405261E0A7B}" srcOrd="4" destOrd="0" presId="urn:microsoft.com/office/officeart/2018/2/layout/IconCircleList"/>
    <dgm:cxn modelId="{52047CAE-2268-47FF-8773-1D77D07292C8}" type="presParOf" srcId="{84740B02-A76B-45CD-91D0-3405261E0A7B}" destId="{644D8051-BB1A-403C-AFC7-CB49DA58A7BC}" srcOrd="0" destOrd="0" presId="urn:microsoft.com/office/officeart/2018/2/layout/IconCircleList"/>
    <dgm:cxn modelId="{3747BF0B-A04C-412E-9A49-11761B44B085}" type="presParOf" srcId="{84740B02-A76B-45CD-91D0-3405261E0A7B}" destId="{AD8F94FE-A986-45B7-871F-397ED12A58FA}" srcOrd="1" destOrd="0" presId="urn:microsoft.com/office/officeart/2018/2/layout/IconCircleList"/>
    <dgm:cxn modelId="{9C86E72E-6800-4FEB-95DC-2799A9F60D02}" type="presParOf" srcId="{84740B02-A76B-45CD-91D0-3405261E0A7B}" destId="{93052943-2C4B-4C25-B578-5E64E74D9414}" srcOrd="2" destOrd="0" presId="urn:microsoft.com/office/officeart/2018/2/layout/IconCircleList"/>
    <dgm:cxn modelId="{02AD6D7D-1330-47EC-93EE-FA54A2FD843C}" type="presParOf" srcId="{84740B02-A76B-45CD-91D0-3405261E0A7B}" destId="{47AB7D57-49E0-45AB-83D2-9B91F71C713B}" srcOrd="3" destOrd="0" presId="urn:microsoft.com/office/officeart/2018/2/layout/IconCircleList"/>
    <dgm:cxn modelId="{37C3FF57-03E0-4A5B-8996-92D6EF7CB9AB}" type="presParOf" srcId="{3D630FDB-F8AA-4770-B551-08F184A1E867}" destId="{D5664216-6A9F-4BFB-BD8F-C3DE599B2D8E}" srcOrd="5" destOrd="0" presId="urn:microsoft.com/office/officeart/2018/2/layout/IconCircleList"/>
    <dgm:cxn modelId="{431DF934-37FB-4408-8663-76F76C334E7E}" type="presParOf" srcId="{3D630FDB-F8AA-4770-B551-08F184A1E867}" destId="{3941D20B-708D-40E9-8DC4-AE5169350DA9}" srcOrd="6" destOrd="0" presId="urn:microsoft.com/office/officeart/2018/2/layout/IconCircleList"/>
    <dgm:cxn modelId="{543F4CD3-F258-4B77-B846-FCC52AAB1320}" type="presParOf" srcId="{3941D20B-708D-40E9-8DC4-AE5169350DA9}" destId="{886A9064-43B6-46AA-84A6-6F348ECF0083}" srcOrd="0" destOrd="0" presId="urn:microsoft.com/office/officeart/2018/2/layout/IconCircleList"/>
    <dgm:cxn modelId="{8C153956-7D1C-4E38-BEDD-6C8591E5B9AC}" type="presParOf" srcId="{3941D20B-708D-40E9-8DC4-AE5169350DA9}" destId="{A85CACB3-592D-4E6B-90D6-F34862B9A1A0}" srcOrd="1" destOrd="0" presId="urn:microsoft.com/office/officeart/2018/2/layout/IconCircleList"/>
    <dgm:cxn modelId="{202E64E3-3154-4CCC-9A9E-BDD314F73995}" type="presParOf" srcId="{3941D20B-708D-40E9-8DC4-AE5169350DA9}" destId="{7681F8F7-CB3F-483A-9E6B-648347147C02}" srcOrd="2" destOrd="0" presId="urn:microsoft.com/office/officeart/2018/2/layout/IconCircleList"/>
    <dgm:cxn modelId="{80F141F1-AF38-4E2B-9F33-FF8082A80485}" type="presParOf" srcId="{3941D20B-708D-40E9-8DC4-AE5169350DA9}" destId="{E98EF57B-8AE8-4C1C-92D3-7FF0C5D9444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B413FA-4F19-479B-902B-80F65F8D11E6}" type="doc">
      <dgm:prSet loTypeId="urn:microsoft.com/office/officeart/2005/8/layout/vList5" loCatId="list" qsTypeId="urn:microsoft.com/office/officeart/2005/8/quickstyle/simple4" qsCatId="simple" csTypeId="urn:microsoft.com/office/officeart/2005/8/colors/accent0_3" csCatId="mainScheme"/>
      <dgm:spPr/>
      <dgm:t>
        <a:bodyPr/>
        <a:lstStyle/>
        <a:p>
          <a:endParaRPr lang="en-US"/>
        </a:p>
      </dgm:t>
    </dgm:pt>
    <dgm:pt modelId="{7AF4ADB7-EF1F-491A-93C8-2314F9E057E7}">
      <dgm:prSet/>
      <dgm:spPr/>
      <dgm:t>
        <a:bodyPr/>
        <a:lstStyle/>
        <a:p>
          <a:r>
            <a:rPr lang="en-IN"/>
            <a:t>Identification of template for simulation model, mapping all aspects of smart grid .</a:t>
          </a:r>
          <a:endParaRPr lang="en-US"/>
        </a:p>
      </dgm:t>
    </dgm:pt>
    <dgm:pt modelId="{5F3C4C00-8C55-437C-95B1-C0700F8F08B0}" type="parTrans" cxnId="{2CCC92F7-1FE3-4F70-8F84-229D4E8F1FD9}">
      <dgm:prSet/>
      <dgm:spPr/>
      <dgm:t>
        <a:bodyPr/>
        <a:lstStyle/>
        <a:p>
          <a:endParaRPr lang="en-US"/>
        </a:p>
      </dgm:t>
    </dgm:pt>
    <dgm:pt modelId="{2A271698-8A80-45C1-8498-D3540EBC1BA8}" type="sibTrans" cxnId="{2CCC92F7-1FE3-4F70-8F84-229D4E8F1FD9}">
      <dgm:prSet/>
      <dgm:spPr/>
      <dgm:t>
        <a:bodyPr/>
        <a:lstStyle/>
        <a:p>
          <a:endParaRPr lang="en-US"/>
        </a:p>
      </dgm:t>
    </dgm:pt>
    <dgm:pt modelId="{9A5482AE-421E-41D7-95DF-FA35992AEE82}">
      <dgm:prSet/>
      <dgm:spPr/>
      <dgm:t>
        <a:bodyPr/>
        <a:lstStyle/>
        <a:p>
          <a:r>
            <a:rPr lang="en-IN"/>
            <a:t>Efficient Model for blockchain analysed and optimised for use case.</a:t>
          </a:r>
          <a:endParaRPr lang="en-US"/>
        </a:p>
      </dgm:t>
    </dgm:pt>
    <dgm:pt modelId="{A6E957BC-1EBE-4EFA-93E1-D0B0EC8D8724}" type="parTrans" cxnId="{A8B183CE-FFFD-4A09-8428-15CC0A3A0F71}">
      <dgm:prSet/>
      <dgm:spPr/>
      <dgm:t>
        <a:bodyPr/>
        <a:lstStyle/>
        <a:p>
          <a:endParaRPr lang="en-US"/>
        </a:p>
      </dgm:t>
    </dgm:pt>
    <dgm:pt modelId="{4F52734E-E19B-420F-9E38-14C00CE60226}" type="sibTrans" cxnId="{A8B183CE-FFFD-4A09-8428-15CC0A3A0F71}">
      <dgm:prSet/>
      <dgm:spPr/>
      <dgm:t>
        <a:bodyPr/>
        <a:lstStyle/>
        <a:p>
          <a:endParaRPr lang="en-US"/>
        </a:p>
      </dgm:t>
    </dgm:pt>
    <dgm:pt modelId="{A781BED1-5148-4F51-9982-23E5C950DFC3}">
      <dgm:prSet/>
      <dgm:spPr/>
      <dgm:t>
        <a:bodyPr/>
        <a:lstStyle/>
        <a:p>
          <a:r>
            <a:rPr lang="en-IN"/>
            <a:t>we are able to map out a work case smart grid for simulation of energy distribution which will be made functional to exibit typical consumer-prosumer model.</a:t>
          </a:r>
          <a:endParaRPr lang="en-US"/>
        </a:p>
      </dgm:t>
    </dgm:pt>
    <dgm:pt modelId="{54267010-51B7-4E6F-9CA6-6839EC2D25ED}" type="parTrans" cxnId="{54B27297-2B48-48B4-AF8C-5D62155F34FB}">
      <dgm:prSet/>
      <dgm:spPr/>
      <dgm:t>
        <a:bodyPr/>
        <a:lstStyle/>
        <a:p>
          <a:endParaRPr lang="en-US"/>
        </a:p>
      </dgm:t>
    </dgm:pt>
    <dgm:pt modelId="{D0B2B426-E3D9-4589-B0C7-7AB88E582554}" type="sibTrans" cxnId="{54B27297-2B48-48B4-AF8C-5D62155F34FB}">
      <dgm:prSet/>
      <dgm:spPr/>
      <dgm:t>
        <a:bodyPr/>
        <a:lstStyle/>
        <a:p>
          <a:endParaRPr lang="en-US"/>
        </a:p>
      </dgm:t>
    </dgm:pt>
    <dgm:pt modelId="{B065C5E7-539E-4579-9D70-431FFB5944B5}">
      <dgm:prSet/>
      <dgm:spPr/>
      <dgm:t>
        <a:bodyPr/>
        <a:lstStyle/>
        <a:p>
          <a:r>
            <a:rPr lang="en-IN"/>
            <a:t>Efficient blockchain model will be enabled synonymously with the smart grid to showcase energy trading with precise data regarding energy distribution and pricing.</a:t>
          </a:r>
          <a:endParaRPr lang="en-US"/>
        </a:p>
      </dgm:t>
    </dgm:pt>
    <dgm:pt modelId="{D4413C1D-5939-4FC5-A7A9-3256CE4700A4}" type="parTrans" cxnId="{F52503D7-3FAD-4B79-9F60-5BD4A22A8A2C}">
      <dgm:prSet/>
      <dgm:spPr/>
      <dgm:t>
        <a:bodyPr/>
        <a:lstStyle/>
        <a:p>
          <a:endParaRPr lang="en-US"/>
        </a:p>
      </dgm:t>
    </dgm:pt>
    <dgm:pt modelId="{A3318F93-4394-4D4D-B5F3-33C8A4BCC818}" type="sibTrans" cxnId="{F52503D7-3FAD-4B79-9F60-5BD4A22A8A2C}">
      <dgm:prSet/>
      <dgm:spPr/>
      <dgm:t>
        <a:bodyPr/>
        <a:lstStyle/>
        <a:p>
          <a:endParaRPr lang="en-US"/>
        </a:p>
      </dgm:t>
    </dgm:pt>
    <dgm:pt modelId="{02A545CA-7F40-41B9-A4F3-CB4A84FB52CF}" type="pres">
      <dgm:prSet presAssocID="{7DB413FA-4F19-479B-902B-80F65F8D11E6}" presName="Name0" presStyleCnt="0">
        <dgm:presLayoutVars>
          <dgm:dir/>
          <dgm:animLvl val="lvl"/>
          <dgm:resizeHandles val="exact"/>
        </dgm:presLayoutVars>
      </dgm:prSet>
      <dgm:spPr/>
    </dgm:pt>
    <dgm:pt modelId="{851E0152-F94C-4102-85EC-659F21CF125A}" type="pres">
      <dgm:prSet presAssocID="{7AF4ADB7-EF1F-491A-93C8-2314F9E057E7}" presName="linNode" presStyleCnt="0"/>
      <dgm:spPr/>
    </dgm:pt>
    <dgm:pt modelId="{9F260E9C-48FA-44CC-BA69-6589BB111657}" type="pres">
      <dgm:prSet presAssocID="{7AF4ADB7-EF1F-491A-93C8-2314F9E057E7}" presName="parentText" presStyleLbl="node1" presStyleIdx="0" presStyleCnt="4">
        <dgm:presLayoutVars>
          <dgm:chMax val="1"/>
          <dgm:bulletEnabled val="1"/>
        </dgm:presLayoutVars>
      </dgm:prSet>
      <dgm:spPr/>
    </dgm:pt>
    <dgm:pt modelId="{727860C0-333F-44B7-9D86-6F5D7A8FA75D}" type="pres">
      <dgm:prSet presAssocID="{2A271698-8A80-45C1-8498-D3540EBC1BA8}" presName="sp" presStyleCnt="0"/>
      <dgm:spPr/>
    </dgm:pt>
    <dgm:pt modelId="{28C42751-462C-4F38-8598-66AFACF3F744}" type="pres">
      <dgm:prSet presAssocID="{9A5482AE-421E-41D7-95DF-FA35992AEE82}" presName="linNode" presStyleCnt="0"/>
      <dgm:spPr/>
    </dgm:pt>
    <dgm:pt modelId="{6F000432-1917-4B83-BBCE-F50992FAA6A0}" type="pres">
      <dgm:prSet presAssocID="{9A5482AE-421E-41D7-95DF-FA35992AEE82}" presName="parentText" presStyleLbl="node1" presStyleIdx="1" presStyleCnt="4">
        <dgm:presLayoutVars>
          <dgm:chMax val="1"/>
          <dgm:bulletEnabled val="1"/>
        </dgm:presLayoutVars>
      </dgm:prSet>
      <dgm:spPr/>
    </dgm:pt>
    <dgm:pt modelId="{6343854E-79F7-45F3-A9B4-A0BC4F016ED8}" type="pres">
      <dgm:prSet presAssocID="{4F52734E-E19B-420F-9E38-14C00CE60226}" presName="sp" presStyleCnt="0"/>
      <dgm:spPr/>
    </dgm:pt>
    <dgm:pt modelId="{569186EC-B740-4BD8-9D52-104699B38578}" type="pres">
      <dgm:prSet presAssocID="{A781BED1-5148-4F51-9982-23E5C950DFC3}" presName="linNode" presStyleCnt="0"/>
      <dgm:spPr/>
    </dgm:pt>
    <dgm:pt modelId="{E97B2672-11F6-4CEC-8CBA-D16676612889}" type="pres">
      <dgm:prSet presAssocID="{A781BED1-5148-4F51-9982-23E5C950DFC3}" presName="parentText" presStyleLbl="node1" presStyleIdx="2" presStyleCnt="4">
        <dgm:presLayoutVars>
          <dgm:chMax val="1"/>
          <dgm:bulletEnabled val="1"/>
        </dgm:presLayoutVars>
      </dgm:prSet>
      <dgm:spPr/>
    </dgm:pt>
    <dgm:pt modelId="{DE76F797-CBF7-4504-B386-381A1390D22A}" type="pres">
      <dgm:prSet presAssocID="{D0B2B426-E3D9-4589-B0C7-7AB88E582554}" presName="sp" presStyleCnt="0"/>
      <dgm:spPr/>
    </dgm:pt>
    <dgm:pt modelId="{B6F40BB5-F2CE-4E8E-8A2E-A2B20EB0DAD5}" type="pres">
      <dgm:prSet presAssocID="{B065C5E7-539E-4579-9D70-431FFB5944B5}" presName="linNode" presStyleCnt="0"/>
      <dgm:spPr/>
    </dgm:pt>
    <dgm:pt modelId="{0C4B5D1D-41CD-4214-AB30-105D2AA45059}" type="pres">
      <dgm:prSet presAssocID="{B065C5E7-539E-4579-9D70-431FFB5944B5}" presName="parentText" presStyleLbl="node1" presStyleIdx="3" presStyleCnt="4">
        <dgm:presLayoutVars>
          <dgm:chMax val="1"/>
          <dgm:bulletEnabled val="1"/>
        </dgm:presLayoutVars>
      </dgm:prSet>
      <dgm:spPr/>
    </dgm:pt>
  </dgm:ptLst>
  <dgm:cxnLst>
    <dgm:cxn modelId="{B2090F27-1181-4D67-8AAA-62861A682B50}" type="presOf" srcId="{9A5482AE-421E-41D7-95DF-FA35992AEE82}" destId="{6F000432-1917-4B83-BBCE-F50992FAA6A0}" srcOrd="0" destOrd="0" presId="urn:microsoft.com/office/officeart/2005/8/layout/vList5"/>
    <dgm:cxn modelId="{57175A6B-EC9A-4BDE-B36A-0BD5E9A461D1}" type="presOf" srcId="{A781BED1-5148-4F51-9982-23E5C950DFC3}" destId="{E97B2672-11F6-4CEC-8CBA-D16676612889}" srcOrd="0" destOrd="0" presId="urn:microsoft.com/office/officeart/2005/8/layout/vList5"/>
    <dgm:cxn modelId="{DFB8DB4D-9248-4AEB-81B8-DF719131A66E}" type="presOf" srcId="{B065C5E7-539E-4579-9D70-431FFB5944B5}" destId="{0C4B5D1D-41CD-4214-AB30-105D2AA45059}" srcOrd="0" destOrd="0" presId="urn:microsoft.com/office/officeart/2005/8/layout/vList5"/>
    <dgm:cxn modelId="{16ED7680-3349-4689-8679-99E69AA914B2}" type="presOf" srcId="{7AF4ADB7-EF1F-491A-93C8-2314F9E057E7}" destId="{9F260E9C-48FA-44CC-BA69-6589BB111657}" srcOrd="0" destOrd="0" presId="urn:microsoft.com/office/officeart/2005/8/layout/vList5"/>
    <dgm:cxn modelId="{CCEF4093-D92A-44ED-8A3B-ED3925E04F84}" type="presOf" srcId="{7DB413FA-4F19-479B-902B-80F65F8D11E6}" destId="{02A545CA-7F40-41B9-A4F3-CB4A84FB52CF}" srcOrd="0" destOrd="0" presId="urn:microsoft.com/office/officeart/2005/8/layout/vList5"/>
    <dgm:cxn modelId="{54B27297-2B48-48B4-AF8C-5D62155F34FB}" srcId="{7DB413FA-4F19-479B-902B-80F65F8D11E6}" destId="{A781BED1-5148-4F51-9982-23E5C950DFC3}" srcOrd="2" destOrd="0" parTransId="{54267010-51B7-4E6F-9CA6-6839EC2D25ED}" sibTransId="{D0B2B426-E3D9-4589-B0C7-7AB88E582554}"/>
    <dgm:cxn modelId="{A8B183CE-FFFD-4A09-8428-15CC0A3A0F71}" srcId="{7DB413FA-4F19-479B-902B-80F65F8D11E6}" destId="{9A5482AE-421E-41D7-95DF-FA35992AEE82}" srcOrd="1" destOrd="0" parTransId="{A6E957BC-1EBE-4EFA-93E1-D0B0EC8D8724}" sibTransId="{4F52734E-E19B-420F-9E38-14C00CE60226}"/>
    <dgm:cxn modelId="{F52503D7-3FAD-4B79-9F60-5BD4A22A8A2C}" srcId="{7DB413FA-4F19-479B-902B-80F65F8D11E6}" destId="{B065C5E7-539E-4579-9D70-431FFB5944B5}" srcOrd="3" destOrd="0" parTransId="{D4413C1D-5939-4FC5-A7A9-3256CE4700A4}" sibTransId="{A3318F93-4394-4D4D-B5F3-33C8A4BCC818}"/>
    <dgm:cxn modelId="{2CCC92F7-1FE3-4F70-8F84-229D4E8F1FD9}" srcId="{7DB413FA-4F19-479B-902B-80F65F8D11E6}" destId="{7AF4ADB7-EF1F-491A-93C8-2314F9E057E7}" srcOrd="0" destOrd="0" parTransId="{5F3C4C00-8C55-437C-95B1-C0700F8F08B0}" sibTransId="{2A271698-8A80-45C1-8498-D3540EBC1BA8}"/>
    <dgm:cxn modelId="{1D2B70EC-4694-4392-AA53-A8764C86DD50}" type="presParOf" srcId="{02A545CA-7F40-41B9-A4F3-CB4A84FB52CF}" destId="{851E0152-F94C-4102-85EC-659F21CF125A}" srcOrd="0" destOrd="0" presId="urn:microsoft.com/office/officeart/2005/8/layout/vList5"/>
    <dgm:cxn modelId="{71D93C6A-F6A1-4503-86FC-2B2E263DEE65}" type="presParOf" srcId="{851E0152-F94C-4102-85EC-659F21CF125A}" destId="{9F260E9C-48FA-44CC-BA69-6589BB111657}" srcOrd="0" destOrd="0" presId="urn:microsoft.com/office/officeart/2005/8/layout/vList5"/>
    <dgm:cxn modelId="{C64FC90A-A93C-4042-B147-34BE61E9A3C7}" type="presParOf" srcId="{02A545CA-7F40-41B9-A4F3-CB4A84FB52CF}" destId="{727860C0-333F-44B7-9D86-6F5D7A8FA75D}" srcOrd="1" destOrd="0" presId="urn:microsoft.com/office/officeart/2005/8/layout/vList5"/>
    <dgm:cxn modelId="{39FF7C15-CCEE-4DEF-AE87-538061C12128}" type="presParOf" srcId="{02A545CA-7F40-41B9-A4F3-CB4A84FB52CF}" destId="{28C42751-462C-4F38-8598-66AFACF3F744}" srcOrd="2" destOrd="0" presId="urn:microsoft.com/office/officeart/2005/8/layout/vList5"/>
    <dgm:cxn modelId="{F2F1AB51-03CF-4760-8757-D3B87C6F171B}" type="presParOf" srcId="{28C42751-462C-4F38-8598-66AFACF3F744}" destId="{6F000432-1917-4B83-BBCE-F50992FAA6A0}" srcOrd="0" destOrd="0" presId="urn:microsoft.com/office/officeart/2005/8/layout/vList5"/>
    <dgm:cxn modelId="{FC220673-C55A-465C-BE5F-AD0F3A505C52}" type="presParOf" srcId="{02A545CA-7F40-41B9-A4F3-CB4A84FB52CF}" destId="{6343854E-79F7-45F3-A9B4-A0BC4F016ED8}" srcOrd="3" destOrd="0" presId="urn:microsoft.com/office/officeart/2005/8/layout/vList5"/>
    <dgm:cxn modelId="{C3331077-4603-4C9D-9282-369A19416890}" type="presParOf" srcId="{02A545CA-7F40-41B9-A4F3-CB4A84FB52CF}" destId="{569186EC-B740-4BD8-9D52-104699B38578}" srcOrd="4" destOrd="0" presId="urn:microsoft.com/office/officeart/2005/8/layout/vList5"/>
    <dgm:cxn modelId="{618933DD-05A3-4E00-8463-0BA0B42A296A}" type="presParOf" srcId="{569186EC-B740-4BD8-9D52-104699B38578}" destId="{E97B2672-11F6-4CEC-8CBA-D16676612889}" srcOrd="0" destOrd="0" presId="urn:microsoft.com/office/officeart/2005/8/layout/vList5"/>
    <dgm:cxn modelId="{C17C525D-4173-4214-A4F1-9321E520B09E}" type="presParOf" srcId="{02A545CA-7F40-41B9-A4F3-CB4A84FB52CF}" destId="{DE76F797-CBF7-4504-B386-381A1390D22A}" srcOrd="5" destOrd="0" presId="urn:microsoft.com/office/officeart/2005/8/layout/vList5"/>
    <dgm:cxn modelId="{84616677-6035-48F8-AEFD-10FFB3DFEA9C}" type="presParOf" srcId="{02A545CA-7F40-41B9-A4F3-CB4A84FB52CF}" destId="{B6F40BB5-F2CE-4E8E-8A2E-A2B20EB0DAD5}" srcOrd="6" destOrd="0" presId="urn:microsoft.com/office/officeart/2005/8/layout/vList5"/>
    <dgm:cxn modelId="{141CF67B-8DF6-447A-8241-CC9E371709F4}" type="presParOf" srcId="{B6F40BB5-F2CE-4E8E-8A2E-A2B20EB0DAD5}" destId="{0C4B5D1D-41CD-4214-AB30-105D2AA45059}"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ECF70B-CE1F-4F28-80DC-8190AF4EF92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25B6CD6-3939-49F1-A1DB-9A4B5698DC73}">
      <dgm:prSet/>
      <dgm:spPr/>
      <dgm:t>
        <a:bodyPr/>
        <a:lstStyle/>
        <a:p>
          <a:r>
            <a:rPr lang="en-IN" b="0" i="0" baseline="0"/>
            <a:t>Anwesha Mohapatra – blockchain development</a:t>
          </a:r>
          <a:endParaRPr lang="en-US"/>
        </a:p>
      </dgm:t>
    </dgm:pt>
    <dgm:pt modelId="{23812AD0-8D57-4781-972A-4877018F7C94}" type="parTrans" cxnId="{0D098560-606D-4E2D-B8FC-1AD9D0D7A263}">
      <dgm:prSet/>
      <dgm:spPr/>
      <dgm:t>
        <a:bodyPr/>
        <a:lstStyle/>
        <a:p>
          <a:endParaRPr lang="en-US"/>
        </a:p>
      </dgm:t>
    </dgm:pt>
    <dgm:pt modelId="{ADB6A5A8-7D75-473A-9CB6-CFFD2DDA25BA}" type="sibTrans" cxnId="{0D098560-606D-4E2D-B8FC-1AD9D0D7A263}">
      <dgm:prSet/>
      <dgm:spPr/>
      <dgm:t>
        <a:bodyPr/>
        <a:lstStyle/>
        <a:p>
          <a:endParaRPr lang="en-US"/>
        </a:p>
      </dgm:t>
    </dgm:pt>
    <dgm:pt modelId="{8656BB34-706A-4002-9F25-DEEBCC41249A}">
      <dgm:prSet/>
      <dgm:spPr/>
      <dgm:t>
        <a:bodyPr/>
        <a:lstStyle/>
        <a:p>
          <a:r>
            <a:rPr lang="en-IN" b="0" i="0" baseline="0"/>
            <a:t>Himpana  S S – smart grid simulation and mappin</a:t>
          </a:r>
          <a:r>
            <a:rPr lang="en-IN"/>
            <a:t>g of elements</a:t>
          </a:r>
          <a:endParaRPr lang="en-US"/>
        </a:p>
      </dgm:t>
    </dgm:pt>
    <dgm:pt modelId="{B6016B12-4CF3-4A27-9AF4-53D822F0F123}" type="parTrans" cxnId="{F3D3DC92-14EA-4354-8CE7-1E331F97740D}">
      <dgm:prSet/>
      <dgm:spPr/>
      <dgm:t>
        <a:bodyPr/>
        <a:lstStyle/>
        <a:p>
          <a:endParaRPr lang="en-US"/>
        </a:p>
      </dgm:t>
    </dgm:pt>
    <dgm:pt modelId="{C3A5A6D2-1628-4426-97A2-D4C111C9255C}" type="sibTrans" cxnId="{F3D3DC92-14EA-4354-8CE7-1E331F97740D}">
      <dgm:prSet/>
      <dgm:spPr/>
      <dgm:t>
        <a:bodyPr/>
        <a:lstStyle/>
        <a:p>
          <a:endParaRPr lang="en-US"/>
        </a:p>
      </dgm:t>
    </dgm:pt>
    <dgm:pt modelId="{CE0DC163-BF42-44AE-B21C-5AF6C2C152C6}">
      <dgm:prSet/>
      <dgm:spPr/>
      <dgm:t>
        <a:bodyPr/>
        <a:lstStyle/>
        <a:p>
          <a:r>
            <a:rPr lang="en-IN" b="0" i="0" baseline="0"/>
            <a:t>Sivani Vemuri - </a:t>
          </a:r>
          <a:r>
            <a:rPr lang="en-IN"/>
            <a:t>creation analysation </a:t>
          </a:r>
          <a:r>
            <a:rPr lang="en-IN" b="0" i="0" baseline="0"/>
            <a:t>of financial model</a:t>
          </a:r>
          <a:endParaRPr lang="en-US"/>
        </a:p>
      </dgm:t>
    </dgm:pt>
    <dgm:pt modelId="{8FE5798D-02AA-42C2-9DDF-04ED60C59156}" type="parTrans" cxnId="{665B2B3A-FA7A-44E1-8206-475A67935033}">
      <dgm:prSet/>
      <dgm:spPr/>
      <dgm:t>
        <a:bodyPr/>
        <a:lstStyle/>
        <a:p>
          <a:endParaRPr lang="en-US"/>
        </a:p>
      </dgm:t>
    </dgm:pt>
    <dgm:pt modelId="{C4BC6507-2C19-415A-9521-1B63EC358A80}" type="sibTrans" cxnId="{665B2B3A-FA7A-44E1-8206-475A67935033}">
      <dgm:prSet/>
      <dgm:spPr/>
      <dgm:t>
        <a:bodyPr/>
        <a:lstStyle/>
        <a:p>
          <a:endParaRPr lang="en-US"/>
        </a:p>
      </dgm:t>
    </dgm:pt>
    <dgm:pt modelId="{4FA76F9B-D509-4830-B933-77428EE14642}">
      <dgm:prSet/>
      <dgm:spPr/>
      <dgm:t>
        <a:bodyPr/>
        <a:lstStyle/>
        <a:p>
          <a:r>
            <a:rPr lang="en-IN" b="0" i="0" baseline="0"/>
            <a:t>Dummu Nishitha – blockchain code analysation and compilation</a:t>
          </a:r>
          <a:endParaRPr lang="en-US"/>
        </a:p>
      </dgm:t>
    </dgm:pt>
    <dgm:pt modelId="{8EAAFCD7-D30B-4FA2-A20A-4C3578D97486}" type="parTrans" cxnId="{6E101F53-89D3-4AE8-8593-3773D63A53C8}">
      <dgm:prSet/>
      <dgm:spPr/>
      <dgm:t>
        <a:bodyPr/>
        <a:lstStyle/>
        <a:p>
          <a:endParaRPr lang="en-US"/>
        </a:p>
      </dgm:t>
    </dgm:pt>
    <dgm:pt modelId="{F9042332-86D0-4682-9A99-5E5965F14083}" type="sibTrans" cxnId="{6E101F53-89D3-4AE8-8593-3773D63A53C8}">
      <dgm:prSet/>
      <dgm:spPr/>
      <dgm:t>
        <a:bodyPr/>
        <a:lstStyle/>
        <a:p>
          <a:endParaRPr lang="en-US"/>
        </a:p>
      </dgm:t>
    </dgm:pt>
    <dgm:pt modelId="{5943D392-00CC-410C-9AF2-8793D45F4164}">
      <dgm:prSet/>
      <dgm:spPr/>
      <dgm:t>
        <a:bodyPr/>
        <a:lstStyle/>
        <a:p>
          <a:r>
            <a:rPr lang="en-IN" dirty="0"/>
            <a:t>Deepana V</a:t>
          </a:r>
          <a:r>
            <a:rPr lang="en-IN" b="0" i="0" baseline="0" dirty="0"/>
            <a:t> – integrating block chain environment with Simulink model </a:t>
          </a:r>
          <a:endParaRPr lang="en-US" dirty="0"/>
        </a:p>
      </dgm:t>
    </dgm:pt>
    <dgm:pt modelId="{C7D26992-964D-4722-9675-B5CA7FB1F012}" type="parTrans" cxnId="{E3F68BEB-36E3-4EC3-9362-A324AB118A9D}">
      <dgm:prSet/>
      <dgm:spPr/>
      <dgm:t>
        <a:bodyPr/>
        <a:lstStyle/>
        <a:p>
          <a:endParaRPr lang="en-US"/>
        </a:p>
      </dgm:t>
    </dgm:pt>
    <dgm:pt modelId="{2EF30813-F0BD-4A0E-B00D-E3E132813F7C}" type="sibTrans" cxnId="{E3F68BEB-36E3-4EC3-9362-A324AB118A9D}">
      <dgm:prSet/>
      <dgm:spPr/>
      <dgm:t>
        <a:bodyPr/>
        <a:lstStyle/>
        <a:p>
          <a:endParaRPr lang="en-US"/>
        </a:p>
      </dgm:t>
    </dgm:pt>
    <dgm:pt modelId="{11C2EB64-2B90-4EF3-991D-0E937E763746}" type="pres">
      <dgm:prSet presAssocID="{89ECF70B-CE1F-4F28-80DC-8190AF4EF924}" presName="linear" presStyleCnt="0">
        <dgm:presLayoutVars>
          <dgm:animLvl val="lvl"/>
          <dgm:resizeHandles val="exact"/>
        </dgm:presLayoutVars>
      </dgm:prSet>
      <dgm:spPr/>
    </dgm:pt>
    <dgm:pt modelId="{61C84FE6-8B78-4287-9DDF-A06E00A1371A}" type="pres">
      <dgm:prSet presAssocID="{425B6CD6-3939-49F1-A1DB-9A4B5698DC73}" presName="parentText" presStyleLbl="node1" presStyleIdx="0" presStyleCnt="5">
        <dgm:presLayoutVars>
          <dgm:chMax val="0"/>
          <dgm:bulletEnabled val="1"/>
        </dgm:presLayoutVars>
      </dgm:prSet>
      <dgm:spPr/>
    </dgm:pt>
    <dgm:pt modelId="{A56BD116-8B69-4F42-A4E6-A9355B6A0FFA}" type="pres">
      <dgm:prSet presAssocID="{ADB6A5A8-7D75-473A-9CB6-CFFD2DDA25BA}" presName="spacer" presStyleCnt="0"/>
      <dgm:spPr/>
    </dgm:pt>
    <dgm:pt modelId="{4917CE71-B4C8-4F6F-BEEC-B0535B04A368}" type="pres">
      <dgm:prSet presAssocID="{8656BB34-706A-4002-9F25-DEEBCC41249A}" presName="parentText" presStyleLbl="node1" presStyleIdx="1" presStyleCnt="5">
        <dgm:presLayoutVars>
          <dgm:chMax val="0"/>
          <dgm:bulletEnabled val="1"/>
        </dgm:presLayoutVars>
      </dgm:prSet>
      <dgm:spPr/>
    </dgm:pt>
    <dgm:pt modelId="{C80E4477-1248-459F-A518-7F651E6D67FB}" type="pres">
      <dgm:prSet presAssocID="{C3A5A6D2-1628-4426-97A2-D4C111C9255C}" presName="spacer" presStyleCnt="0"/>
      <dgm:spPr/>
    </dgm:pt>
    <dgm:pt modelId="{67CF2369-00EE-4BAA-96C0-7EB3AC1233AE}" type="pres">
      <dgm:prSet presAssocID="{CE0DC163-BF42-44AE-B21C-5AF6C2C152C6}" presName="parentText" presStyleLbl="node1" presStyleIdx="2" presStyleCnt="5">
        <dgm:presLayoutVars>
          <dgm:chMax val="0"/>
          <dgm:bulletEnabled val="1"/>
        </dgm:presLayoutVars>
      </dgm:prSet>
      <dgm:spPr/>
    </dgm:pt>
    <dgm:pt modelId="{98C01A2C-95E0-46A8-A43A-6AFF770FEAD1}" type="pres">
      <dgm:prSet presAssocID="{C4BC6507-2C19-415A-9521-1B63EC358A80}" presName="spacer" presStyleCnt="0"/>
      <dgm:spPr/>
    </dgm:pt>
    <dgm:pt modelId="{958664E2-41FD-4E21-832F-8B8F2E581434}" type="pres">
      <dgm:prSet presAssocID="{4FA76F9B-D509-4830-B933-77428EE14642}" presName="parentText" presStyleLbl="node1" presStyleIdx="3" presStyleCnt="5">
        <dgm:presLayoutVars>
          <dgm:chMax val="0"/>
          <dgm:bulletEnabled val="1"/>
        </dgm:presLayoutVars>
      </dgm:prSet>
      <dgm:spPr/>
    </dgm:pt>
    <dgm:pt modelId="{B841EBE3-652E-4855-AE66-68B9B4B05C8F}" type="pres">
      <dgm:prSet presAssocID="{F9042332-86D0-4682-9A99-5E5965F14083}" presName="spacer" presStyleCnt="0"/>
      <dgm:spPr/>
    </dgm:pt>
    <dgm:pt modelId="{E3ED26F3-F8D3-40D5-A30C-4F237C9DE8F1}" type="pres">
      <dgm:prSet presAssocID="{5943D392-00CC-410C-9AF2-8793D45F4164}" presName="parentText" presStyleLbl="node1" presStyleIdx="4" presStyleCnt="5">
        <dgm:presLayoutVars>
          <dgm:chMax val="0"/>
          <dgm:bulletEnabled val="1"/>
        </dgm:presLayoutVars>
      </dgm:prSet>
      <dgm:spPr/>
    </dgm:pt>
  </dgm:ptLst>
  <dgm:cxnLst>
    <dgm:cxn modelId="{C359EA16-25A5-4F76-87E9-6C1C650E6296}" type="presOf" srcId="{8656BB34-706A-4002-9F25-DEEBCC41249A}" destId="{4917CE71-B4C8-4F6F-BEEC-B0535B04A368}" srcOrd="0" destOrd="0" presId="urn:microsoft.com/office/officeart/2005/8/layout/vList2"/>
    <dgm:cxn modelId="{665B2B3A-FA7A-44E1-8206-475A67935033}" srcId="{89ECF70B-CE1F-4F28-80DC-8190AF4EF924}" destId="{CE0DC163-BF42-44AE-B21C-5AF6C2C152C6}" srcOrd="2" destOrd="0" parTransId="{8FE5798D-02AA-42C2-9DDF-04ED60C59156}" sibTransId="{C4BC6507-2C19-415A-9521-1B63EC358A80}"/>
    <dgm:cxn modelId="{0D098560-606D-4E2D-B8FC-1AD9D0D7A263}" srcId="{89ECF70B-CE1F-4F28-80DC-8190AF4EF924}" destId="{425B6CD6-3939-49F1-A1DB-9A4B5698DC73}" srcOrd="0" destOrd="0" parTransId="{23812AD0-8D57-4781-972A-4877018F7C94}" sibTransId="{ADB6A5A8-7D75-473A-9CB6-CFFD2DDA25BA}"/>
    <dgm:cxn modelId="{0785D844-BFA3-4116-9833-EECA6C44D576}" type="presOf" srcId="{89ECF70B-CE1F-4F28-80DC-8190AF4EF924}" destId="{11C2EB64-2B90-4EF3-991D-0E937E763746}" srcOrd="0" destOrd="0" presId="urn:microsoft.com/office/officeart/2005/8/layout/vList2"/>
    <dgm:cxn modelId="{6E101F53-89D3-4AE8-8593-3773D63A53C8}" srcId="{89ECF70B-CE1F-4F28-80DC-8190AF4EF924}" destId="{4FA76F9B-D509-4830-B933-77428EE14642}" srcOrd="3" destOrd="0" parTransId="{8EAAFCD7-D30B-4FA2-A20A-4C3578D97486}" sibTransId="{F9042332-86D0-4682-9A99-5E5965F14083}"/>
    <dgm:cxn modelId="{E87F9B83-B843-4948-ABCC-1B189FBE0350}" type="presOf" srcId="{425B6CD6-3939-49F1-A1DB-9A4B5698DC73}" destId="{61C84FE6-8B78-4287-9DDF-A06E00A1371A}" srcOrd="0" destOrd="0" presId="urn:microsoft.com/office/officeart/2005/8/layout/vList2"/>
    <dgm:cxn modelId="{F3D3DC92-14EA-4354-8CE7-1E331F97740D}" srcId="{89ECF70B-CE1F-4F28-80DC-8190AF4EF924}" destId="{8656BB34-706A-4002-9F25-DEEBCC41249A}" srcOrd="1" destOrd="0" parTransId="{B6016B12-4CF3-4A27-9AF4-53D822F0F123}" sibTransId="{C3A5A6D2-1628-4426-97A2-D4C111C9255C}"/>
    <dgm:cxn modelId="{502349A6-0614-4059-A96B-34237499EEFE}" type="presOf" srcId="{5943D392-00CC-410C-9AF2-8793D45F4164}" destId="{E3ED26F3-F8D3-40D5-A30C-4F237C9DE8F1}" srcOrd="0" destOrd="0" presId="urn:microsoft.com/office/officeart/2005/8/layout/vList2"/>
    <dgm:cxn modelId="{77B9FCAC-9CFA-480A-A6EE-19DFF63A276E}" type="presOf" srcId="{CE0DC163-BF42-44AE-B21C-5AF6C2C152C6}" destId="{67CF2369-00EE-4BAA-96C0-7EB3AC1233AE}" srcOrd="0" destOrd="0" presId="urn:microsoft.com/office/officeart/2005/8/layout/vList2"/>
    <dgm:cxn modelId="{E3F68BEB-36E3-4EC3-9362-A324AB118A9D}" srcId="{89ECF70B-CE1F-4F28-80DC-8190AF4EF924}" destId="{5943D392-00CC-410C-9AF2-8793D45F4164}" srcOrd="4" destOrd="0" parTransId="{C7D26992-964D-4722-9675-B5CA7FB1F012}" sibTransId="{2EF30813-F0BD-4A0E-B00D-E3E132813F7C}"/>
    <dgm:cxn modelId="{5C02FEEF-16F5-4554-A46B-5F5EAFA0F8AF}" type="presOf" srcId="{4FA76F9B-D509-4830-B933-77428EE14642}" destId="{958664E2-41FD-4E21-832F-8B8F2E581434}" srcOrd="0" destOrd="0" presId="urn:microsoft.com/office/officeart/2005/8/layout/vList2"/>
    <dgm:cxn modelId="{F0FE15F0-FF3B-4752-8D9B-2C9726E1C7BE}" type="presParOf" srcId="{11C2EB64-2B90-4EF3-991D-0E937E763746}" destId="{61C84FE6-8B78-4287-9DDF-A06E00A1371A}" srcOrd="0" destOrd="0" presId="urn:microsoft.com/office/officeart/2005/8/layout/vList2"/>
    <dgm:cxn modelId="{F30AB93E-B02A-477D-B599-9DAD7626F6A8}" type="presParOf" srcId="{11C2EB64-2B90-4EF3-991D-0E937E763746}" destId="{A56BD116-8B69-4F42-A4E6-A9355B6A0FFA}" srcOrd="1" destOrd="0" presId="urn:microsoft.com/office/officeart/2005/8/layout/vList2"/>
    <dgm:cxn modelId="{C9EA12A0-F232-494E-97B7-D234D0BC47F3}" type="presParOf" srcId="{11C2EB64-2B90-4EF3-991D-0E937E763746}" destId="{4917CE71-B4C8-4F6F-BEEC-B0535B04A368}" srcOrd="2" destOrd="0" presId="urn:microsoft.com/office/officeart/2005/8/layout/vList2"/>
    <dgm:cxn modelId="{CDD9C227-1D22-406D-AF00-D0FECE12B9CC}" type="presParOf" srcId="{11C2EB64-2B90-4EF3-991D-0E937E763746}" destId="{C80E4477-1248-459F-A518-7F651E6D67FB}" srcOrd="3" destOrd="0" presId="urn:microsoft.com/office/officeart/2005/8/layout/vList2"/>
    <dgm:cxn modelId="{AAA588AF-25F2-4802-825D-2AE448741AA9}" type="presParOf" srcId="{11C2EB64-2B90-4EF3-991D-0E937E763746}" destId="{67CF2369-00EE-4BAA-96C0-7EB3AC1233AE}" srcOrd="4" destOrd="0" presId="urn:microsoft.com/office/officeart/2005/8/layout/vList2"/>
    <dgm:cxn modelId="{29E985CA-3C10-4A2B-AAB2-6561DB968B0F}" type="presParOf" srcId="{11C2EB64-2B90-4EF3-991D-0E937E763746}" destId="{98C01A2C-95E0-46A8-A43A-6AFF770FEAD1}" srcOrd="5" destOrd="0" presId="urn:microsoft.com/office/officeart/2005/8/layout/vList2"/>
    <dgm:cxn modelId="{84605119-3317-486C-BA8F-C4FC8803AE71}" type="presParOf" srcId="{11C2EB64-2B90-4EF3-991D-0E937E763746}" destId="{958664E2-41FD-4E21-832F-8B8F2E581434}" srcOrd="6" destOrd="0" presId="urn:microsoft.com/office/officeart/2005/8/layout/vList2"/>
    <dgm:cxn modelId="{C280D207-1C3A-4A00-9FCC-1FD6426C3798}" type="presParOf" srcId="{11C2EB64-2B90-4EF3-991D-0E937E763746}" destId="{B841EBE3-652E-4855-AE66-68B9B4B05C8F}" srcOrd="7" destOrd="0" presId="urn:microsoft.com/office/officeart/2005/8/layout/vList2"/>
    <dgm:cxn modelId="{AB838CF6-7E83-444B-972A-269B8406B642}" type="presParOf" srcId="{11C2EB64-2B90-4EF3-991D-0E937E763746}" destId="{E3ED26F3-F8D3-40D5-A30C-4F237C9DE8F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17FCD-DBC8-4F4B-A5B2-E95DE763B74E}">
      <dsp:nvSpPr>
        <dsp:cNvPr id="0" name=""/>
        <dsp:cNvSpPr/>
      </dsp:nvSpPr>
      <dsp:spPr>
        <a:xfrm>
          <a:off x="0" y="8840"/>
          <a:ext cx="10506456" cy="8970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EBA43-580F-49D9-9330-DBB63A5099C4}">
      <dsp:nvSpPr>
        <dsp:cNvPr id="0" name=""/>
        <dsp:cNvSpPr/>
      </dsp:nvSpPr>
      <dsp:spPr>
        <a:xfrm>
          <a:off x="271353" y="205928"/>
          <a:ext cx="493852" cy="493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81FA5-B068-4ED2-B4DF-F78C43025A99}">
      <dsp:nvSpPr>
        <dsp:cNvPr id="0" name=""/>
        <dsp:cNvSpPr/>
      </dsp:nvSpPr>
      <dsp:spPr>
        <a:xfrm>
          <a:off x="1036560" y="4095"/>
          <a:ext cx="9438499" cy="95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70" tIns="100870" rIns="100870" bIns="100870" numCol="1" spcCol="1270" anchor="ctr" anchorCtr="0">
          <a:noAutofit/>
        </a:bodyPr>
        <a:lstStyle/>
        <a:p>
          <a:pPr marL="0" lvl="0" indent="0" algn="ctr" defTabSz="889000">
            <a:lnSpc>
              <a:spcPct val="90000"/>
            </a:lnSpc>
            <a:spcBef>
              <a:spcPct val="0"/>
            </a:spcBef>
            <a:spcAft>
              <a:spcPct val="35000"/>
            </a:spcAft>
            <a:buNone/>
          </a:pPr>
          <a:r>
            <a:rPr lang="en-US" sz="2000" b="1" kern="1200" dirty="0"/>
            <a:t>Overview of the topic</a:t>
          </a:r>
          <a:r>
            <a:rPr lang="en-US" sz="1400" b="1" kern="1200" dirty="0"/>
            <a:t>:</a:t>
          </a:r>
          <a:endParaRPr lang="en-US" sz="1400" kern="1200" dirty="0"/>
        </a:p>
      </dsp:txBody>
      <dsp:txXfrm>
        <a:off x="1036560" y="4095"/>
        <a:ext cx="9438499" cy="953101"/>
      </dsp:txXfrm>
    </dsp:sp>
    <dsp:sp modelId="{0B127337-6EB7-4299-90C8-C75D84DC1C83}">
      <dsp:nvSpPr>
        <dsp:cNvPr id="0" name=""/>
        <dsp:cNvSpPr/>
      </dsp:nvSpPr>
      <dsp:spPr>
        <a:xfrm>
          <a:off x="0" y="1195472"/>
          <a:ext cx="10506456" cy="8970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0B6A76-9BE7-467D-BDE8-B4DD9A8B0907}">
      <dsp:nvSpPr>
        <dsp:cNvPr id="0" name=""/>
        <dsp:cNvSpPr/>
      </dsp:nvSpPr>
      <dsp:spPr>
        <a:xfrm>
          <a:off x="271353" y="1397305"/>
          <a:ext cx="493852" cy="493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E0BD1C-C338-4E8C-80F6-6FEE5453E96A}">
      <dsp:nvSpPr>
        <dsp:cNvPr id="0" name=""/>
        <dsp:cNvSpPr/>
      </dsp:nvSpPr>
      <dsp:spPr>
        <a:xfrm>
          <a:off x="1036560" y="1195472"/>
          <a:ext cx="9438499" cy="95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70" tIns="100870" rIns="100870" bIns="100870" numCol="1" spcCol="1270" anchor="ctr" anchorCtr="0">
          <a:noAutofit/>
        </a:bodyPr>
        <a:lstStyle/>
        <a:p>
          <a:pPr marL="0" lvl="0" indent="0" algn="l" defTabSz="622300">
            <a:lnSpc>
              <a:spcPct val="90000"/>
            </a:lnSpc>
            <a:spcBef>
              <a:spcPct val="0"/>
            </a:spcBef>
            <a:spcAft>
              <a:spcPct val="35000"/>
            </a:spcAft>
            <a:buNone/>
          </a:pPr>
          <a:r>
            <a:rPr lang="en-US" sz="1400" kern="1200"/>
            <a:t>Decentralization of smart grids through a Peer-to-Peer (P2P) blockchain model allows individuals to produce, consume, and trade energy directly, bypassing traditional utilities. Blockchain ensures secure, transparent transactions in these decentralized networks, promoting efficiency and real-time energy trading. This approach enhances grid resilience, supports renewable energy integration, reduces energy costs, and fosters energy independence by enabling local energy markets.</a:t>
          </a:r>
        </a:p>
      </dsp:txBody>
      <dsp:txXfrm>
        <a:off x="1036560" y="1195472"/>
        <a:ext cx="9438499" cy="953101"/>
      </dsp:txXfrm>
    </dsp:sp>
    <dsp:sp modelId="{8691524E-FEAD-4BA8-9DF8-467846E2F12F}">
      <dsp:nvSpPr>
        <dsp:cNvPr id="0" name=""/>
        <dsp:cNvSpPr/>
      </dsp:nvSpPr>
      <dsp:spPr>
        <a:xfrm>
          <a:off x="0" y="2386849"/>
          <a:ext cx="10506456" cy="8970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82F5F-0DB1-4219-8A0A-E964CC11BDD0}">
      <dsp:nvSpPr>
        <dsp:cNvPr id="0" name=""/>
        <dsp:cNvSpPr/>
      </dsp:nvSpPr>
      <dsp:spPr>
        <a:xfrm>
          <a:off x="271353" y="2588683"/>
          <a:ext cx="493852" cy="493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8B91F-06B8-4DB8-9D63-5E15C5E8D732}">
      <dsp:nvSpPr>
        <dsp:cNvPr id="0" name=""/>
        <dsp:cNvSpPr/>
      </dsp:nvSpPr>
      <dsp:spPr>
        <a:xfrm>
          <a:off x="1036560" y="2386849"/>
          <a:ext cx="9438499" cy="95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70" tIns="100870" rIns="100870" bIns="100870" numCol="1" spcCol="1270" anchor="ctr" anchorCtr="0">
          <a:noAutofit/>
        </a:bodyPr>
        <a:lstStyle/>
        <a:p>
          <a:pPr marL="0" lvl="0" indent="0" algn="l" defTabSz="622300">
            <a:lnSpc>
              <a:spcPct val="90000"/>
            </a:lnSpc>
            <a:spcBef>
              <a:spcPct val="0"/>
            </a:spcBef>
            <a:spcAft>
              <a:spcPct val="35000"/>
            </a:spcAft>
            <a:buNone/>
          </a:pPr>
          <a:r>
            <a:rPr lang="en-US" sz="1400" b="1" kern="1200"/>
            <a:t>Enhancing Transaction Efficiency: </a:t>
          </a:r>
          <a:r>
            <a:rPr lang="en-US" sz="1400" kern="1200"/>
            <a:t>Streamlining energy transactions through secure, transparent, and automated processes on the blockchain to reduce costs and time delays.</a:t>
          </a:r>
        </a:p>
      </dsp:txBody>
      <dsp:txXfrm>
        <a:off x="1036560" y="2386849"/>
        <a:ext cx="9438499" cy="953101"/>
      </dsp:txXfrm>
    </dsp:sp>
    <dsp:sp modelId="{3777F883-7820-49CC-8FD2-118DFFD5F032}">
      <dsp:nvSpPr>
        <dsp:cNvPr id="0" name=""/>
        <dsp:cNvSpPr/>
      </dsp:nvSpPr>
      <dsp:spPr>
        <a:xfrm>
          <a:off x="0" y="3578227"/>
          <a:ext cx="10506456" cy="89703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2D9F9-82C3-4226-AA59-9013E4F9F6F6}">
      <dsp:nvSpPr>
        <dsp:cNvPr id="0" name=""/>
        <dsp:cNvSpPr/>
      </dsp:nvSpPr>
      <dsp:spPr>
        <a:xfrm>
          <a:off x="271353" y="3780060"/>
          <a:ext cx="493852" cy="4933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67852-1951-4AB4-8938-3643FC66163D}">
      <dsp:nvSpPr>
        <dsp:cNvPr id="0" name=""/>
        <dsp:cNvSpPr/>
      </dsp:nvSpPr>
      <dsp:spPr>
        <a:xfrm>
          <a:off x="1036560" y="3578227"/>
          <a:ext cx="9438499" cy="95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70" tIns="100870" rIns="100870" bIns="100870" numCol="1" spcCol="1270" anchor="ctr" anchorCtr="0">
          <a:noAutofit/>
        </a:bodyPr>
        <a:lstStyle/>
        <a:p>
          <a:pPr marL="0" lvl="0" indent="0" algn="l" defTabSz="622300">
            <a:lnSpc>
              <a:spcPct val="90000"/>
            </a:lnSpc>
            <a:spcBef>
              <a:spcPct val="0"/>
            </a:spcBef>
            <a:spcAft>
              <a:spcPct val="35000"/>
            </a:spcAft>
            <a:buNone/>
          </a:pPr>
          <a:r>
            <a:rPr lang="en-US" sz="1400" b="1" kern="1200"/>
            <a:t>Supporting Renewable Energy Integration</a:t>
          </a:r>
          <a:r>
            <a:rPr lang="en-US" sz="1400" kern="1200"/>
            <a:t>: Facilitating efficient energy trading among prosumers (producers and consumers) of renewable energy, enhancing grid sustainability.</a:t>
          </a:r>
        </a:p>
      </dsp:txBody>
      <dsp:txXfrm>
        <a:off x="1036560" y="3578227"/>
        <a:ext cx="9438499" cy="953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A86E8-D08F-4A73-916F-5D78D85B6980}">
      <dsp:nvSpPr>
        <dsp:cNvPr id="0" name=""/>
        <dsp:cNvSpPr/>
      </dsp:nvSpPr>
      <dsp:spPr>
        <a:xfrm>
          <a:off x="0" y="2578"/>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CB9185B-DED4-4F4F-8670-BBB5734DC91C}">
      <dsp:nvSpPr>
        <dsp:cNvPr id="0" name=""/>
        <dsp:cNvSpPr/>
      </dsp:nvSpPr>
      <dsp:spPr>
        <a:xfrm>
          <a:off x="102245" y="78628"/>
          <a:ext cx="186081" cy="185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072B112-0615-46B7-B73E-55E085228748}">
      <dsp:nvSpPr>
        <dsp:cNvPr id="0" name=""/>
        <dsp:cNvSpPr/>
      </dsp:nvSpPr>
      <dsp:spPr>
        <a:xfrm>
          <a:off x="390572" y="2578"/>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Context of the Problem:</a:t>
          </a:r>
          <a:endParaRPr lang="en-US" sz="1400" kern="1200"/>
        </a:p>
      </dsp:txBody>
      <dsp:txXfrm>
        <a:off x="390572" y="2578"/>
        <a:ext cx="6309464" cy="528125"/>
      </dsp:txXfrm>
    </dsp:sp>
    <dsp:sp modelId="{756E4F73-54D7-4B6D-9D89-1AF3CA4DC7AF}">
      <dsp:nvSpPr>
        <dsp:cNvPr id="0" name=""/>
        <dsp:cNvSpPr/>
      </dsp:nvSpPr>
      <dsp:spPr>
        <a:xfrm>
          <a:off x="0" y="662735"/>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DE72B6-3164-4FF5-8BB8-CF83BEBF704D}">
      <dsp:nvSpPr>
        <dsp:cNvPr id="0" name=""/>
        <dsp:cNvSpPr/>
      </dsp:nvSpPr>
      <dsp:spPr>
        <a:xfrm>
          <a:off x="102245" y="738785"/>
          <a:ext cx="186081" cy="185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DE2265-51B7-45C9-BFAC-E51023B9CFC4}">
      <dsp:nvSpPr>
        <dsp:cNvPr id="0" name=""/>
        <dsp:cNvSpPr/>
      </dsp:nvSpPr>
      <dsp:spPr>
        <a:xfrm>
          <a:off x="390572" y="662735"/>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kern="1200"/>
            <a:t>shift to renewable energy sources like solar power, with rise of    electric vehicles (EVs) and energy storage systems, poses challenges for existing electrical grid infrastructure. Key factors contributing to inefficiencies and energy losses include:</a:t>
          </a:r>
          <a:endParaRPr lang="en-US" sz="1400" kern="1200"/>
        </a:p>
      </dsp:txBody>
      <dsp:txXfrm>
        <a:off x="390572" y="662735"/>
        <a:ext cx="6309464" cy="528125"/>
      </dsp:txXfrm>
    </dsp:sp>
    <dsp:sp modelId="{FFB9960D-B08D-4BC8-B64C-993A5EFA04B7}">
      <dsp:nvSpPr>
        <dsp:cNvPr id="0" name=""/>
        <dsp:cNvSpPr/>
      </dsp:nvSpPr>
      <dsp:spPr>
        <a:xfrm>
          <a:off x="0" y="1322892"/>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7A20657-C813-46F1-A3A4-92689919F795}">
      <dsp:nvSpPr>
        <dsp:cNvPr id="0" name=""/>
        <dsp:cNvSpPr/>
      </dsp:nvSpPr>
      <dsp:spPr>
        <a:xfrm>
          <a:off x="102245" y="1398942"/>
          <a:ext cx="186081" cy="1859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EFBAD4A-5766-479F-B61A-B536BACE15AE}">
      <dsp:nvSpPr>
        <dsp:cNvPr id="0" name=""/>
        <dsp:cNvSpPr/>
      </dsp:nvSpPr>
      <dsp:spPr>
        <a:xfrm>
          <a:off x="390572" y="1322892"/>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Intermittency:</a:t>
          </a:r>
          <a:r>
            <a:rPr lang="en-IN" sz="1400" kern="1200"/>
            <a:t> Solar energy generation varies with weather and time of day, creating supply gaps that make it hard to meet consumer demand.</a:t>
          </a:r>
          <a:endParaRPr lang="en-US" sz="1400" kern="1200"/>
        </a:p>
      </dsp:txBody>
      <dsp:txXfrm>
        <a:off x="390572" y="1322892"/>
        <a:ext cx="6309464" cy="528125"/>
      </dsp:txXfrm>
    </dsp:sp>
    <dsp:sp modelId="{F622F56F-8A1A-4351-B48B-D5C792705069}">
      <dsp:nvSpPr>
        <dsp:cNvPr id="0" name=""/>
        <dsp:cNvSpPr/>
      </dsp:nvSpPr>
      <dsp:spPr>
        <a:xfrm>
          <a:off x="0" y="1983049"/>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6E3E438-D6FB-4D1E-BDC0-561808F3721E}">
      <dsp:nvSpPr>
        <dsp:cNvPr id="0" name=""/>
        <dsp:cNvSpPr/>
      </dsp:nvSpPr>
      <dsp:spPr>
        <a:xfrm>
          <a:off x="102245" y="2059099"/>
          <a:ext cx="186081" cy="1859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11B4AF-13CE-4C08-9C6A-A1B185383F17}">
      <dsp:nvSpPr>
        <dsp:cNvPr id="0" name=""/>
        <dsp:cNvSpPr/>
      </dsp:nvSpPr>
      <dsp:spPr>
        <a:xfrm>
          <a:off x="390572" y="1983049"/>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Traditional Grid Inflexibility:</a:t>
          </a:r>
          <a:r>
            <a:rPr lang="en-IN" sz="1400" kern="1200"/>
            <a:t> Many grids are designed for centralized energy sources, lacking the flexibility needed for decentralized, variable inputs.</a:t>
          </a:r>
          <a:endParaRPr lang="en-US" sz="1400" kern="1200"/>
        </a:p>
      </dsp:txBody>
      <dsp:txXfrm>
        <a:off x="390572" y="1983049"/>
        <a:ext cx="6309464" cy="528125"/>
      </dsp:txXfrm>
    </dsp:sp>
    <dsp:sp modelId="{64AF7E85-5330-4A15-A808-88D103877C46}">
      <dsp:nvSpPr>
        <dsp:cNvPr id="0" name=""/>
        <dsp:cNvSpPr/>
      </dsp:nvSpPr>
      <dsp:spPr>
        <a:xfrm>
          <a:off x="0" y="2643206"/>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AD9802-A865-434F-8717-39C5F6463831}">
      <dsp:nvSpPr>
        <dsp:cNvPr id="0" name=""/>
        <dsp:cNvSpPr/>
      </dsp:nvSpPr>
      <dsp:spPr>
        <a:xfrm>
          <a:off x="102245" y="2719256"/>
          <a:ext cx="186081" cy="1859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3FABD5-937C-4594-BE09-5033F8C2A60E}">
      <dsp:nvSpPr>
        <dsp:cNvPr id="0" name=""/>
        <dsp:cNvSpPr/>
      </dsp:nvSpPr>
      <dsp:spPr>
        <a:xfrm>
          <a:off x="390572" y="2643206"/>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Inadequate Infrastructure:</a:t>
          </a:r>
          <a:r>
            <a:rPr lang="en-IN" sz="1400" kern="1200"/>
            <a:t> Current systems often cannot handle the bidirectional flow of electricity, leading to congestion and reliability issues.</a:t>
          </a:r>
          <a:endParaRPr lang="en-US" sz="1400" kern="1200"/>
        </a:p>
      </dsp:txBody>
      <dsp:txXfrm>
        <a:off x="390572" y="2643206"/>
        <a:ext cx="6309464" cy="528125"/>
      </dsp:txXfrm>
    </dsp:sp>
    <dsp:sp modelId="{C6C54C54-BC2F-43EE-B48F-D239402A0D4A}">
      <dsp:nvSpPr>
        <dsp:cNvPr id="0" name=""/>
        <dsp:cNvSpPr/>
      </dsp:nvSpPr>
      <dsp:spPr>
        <a:xfrm>
          <a:off x="0" y="3303363"/>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CC11EC-E83C-4555-8F46-4F27310ACBFE}">
      <dsp:nvSpPr>
        <dsp:cNvPr id="0" name=""/>
        <dsp:cNvSpPr/>
      </dsp:nvSpPr>
      <dsp:spPr>
        <a:xfrm>
          <a:off x="102245" y="3379414"/>
          <a:ext cx="186081" cy="1859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1CCE443-9141-42F7-80D8-A816F3BC767F}">
      <dsp:nvSpPr>
        <dsp:cNvPr id="0" name=""/>
        <dsp:cNvSpPr/>
      </dsp:nvSpPr>
      <dsp:spPr>
        <a:xfrm>
          <a:off x="390572" y="3303363"/>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Limited Real-Time Data:</a:t>
          </a:r>
          <a:r>
            <a:rPr lang="en-IN" sz="1400" kern="1200"/>
            <a:t> Without advanced monitoring, grid operators struggle to respond effectively to supply and demand changes.</a:t>
          </a:r>
          <a:endParaRPr lang="en-US" sz="1400" kern="1200"/>
        </a:p>
      </dsp:txBody>
      <dsp:txXfrm>
        <a:off x="390572" y="3303363"/>
        <a:ext cx="6309464" cy="528125"/>
      </dsp:txXfrm>
    </dsp:sp>
    <dsp:sp modelId="{72F842DA-1F9A-4E73-AAD9-79D49271666F}">
      <dsp:nvSpPr>
        <dsp:cNvPr id="0" name=""/>
        <dsp:cNvSpPr/>
      </dsp:nvSpPr>
      <dsp:spPr>
        <a:xfrm>
          <a:off x="0" y="3963521"/>
          <a:ext cx="6804908" cy="3380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2FDAFE-FD71-428F-8CF4-632A41936BFD}">
      <dsp:nvSpPr>
        <dsp:cNvPr id="0" name=""/>
        <dsp:cNvSpPr/>
      </dsp:nvSpPr>
      <dsp:spPr>
        <a:xfrm>
          <a:off x="102245" y="4039571"/>
          <a:ext cx="186081" cy="1859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3E6EB48-9066-486F-8BA2-4C66DC2DE917}">
      <dsp:nvSpPr>
        <dsp:cNvPr id="0" name=""/>
        <dsp:cNvSpPr/>
      </dsp:nvSpPr>
      <dsp:spPr>
        <a:xfrm>
          <a:off x="390572" y="3963521"/>
          <a:ext cx="6309464" cy="5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3" tIns="55893" rIns="55893" bIns="55893" numCol="1" spcCol="1270" anchor="ctr" anchorCtr="0">
          <a:noAutofit/>
        </a:bodyPr>
        <a:lstStyle/>
        <a:p>
          <a:pPr marL="0" lvl="0" indent="0" algn="l" defTabSz="622300">
            <a:lnSpc>
              <a:spcPct val="100000"/>
            </a:lnSpc>
            <a:spcBef>
              <a:spcPct val="0"/>
            </a:spcBef>
            <a:spcAft>
              <a:spcPct val="35000"/>
            </a:spcAft>
            <a:buNone/>
          </a:pPr>
          <a:r>
            <a:rPr lang="en-IN" sz="1400" b="1" kern="1200"/>
            <a:t>Regulatory Barriers:</a:t>
          </a:r>
          <a:r>
            <a:rPr lang="en-IN" sz="1400" kern="1200"/>
            <a:t> Traditional energy markets may not support innovative solutions like decentralized trading and energy storage.</a:t>
          </a:r>
          <a:endParaRPr lang="en-US" sz="1400" kern="1200"/>
        </a:p>
      </dsp:txBody>
      <dsp:txXfrm>
        <a:off x="390572" y="3963521"/>
        <a:ext cx="6309464" cy="52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486BC-35C7-4834-BF3D-901AB5374D11}">
      <dsp:nvSpPr>
        <dsp:cNvPr id="0" name=""/>
        <dsp:cNvSpPr/>
      </dsp:nvSpPr>
      <dsp:spPr>
        <a:xfrm>
          <a:off x="326002"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63F61-9E35-4A8E-92CD-B192FDBD12C1}">
      <dsp:nvSpPr>
        <dsp:cNvPr id="0" name=""/>
        <dsp:cNvSpPr/>
      </dsp:nvSpPr>
      <dsp:spPr>
        <a:xfrm>
          <a:off x="540350" y="1388537"/>
          <a:ext cx="577089" cy="577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B78E1-E275-47BE-BE0C-7F8B4046F66E}">
      <dsp:nvSpPr>
        <dsp:cNvPr id="0" name=""/>
        <dsp:cNvSpPr/>
      </dsp:nvSpPr>
      <dsp:spPr>
        <a:xfrm>
          <a:off x="4481"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latin typeface="Bookman Old Style" panose="02050604050505020204" pitchFamily="18" charset="0"/>
            </a:rPr>
            <a:t>Smart Contract Development: </a:t>
          </a:r>
          <a:r>
            <a:rPr lang="en-US" sz="1100" kern="1200" dirty="0">
              <a:latin typeface="Bookman Old Style" panose="02050604050505020204" pitchFamily="18" charset="0"/>
            </a:rPr>
            <a:t>Writing and deploying smart contracts using Solidity to handle energy trading transactions. </a:t>
          </a:r>
        </a:p>
      </dsp:txBody>
      <dsp:txXfrm>
        <a:off x="4481" y="2493251"/>
        <a:ext cx="1648828" cy="1092348"/>
      </dsp:txXfrm>
    </dsp:sp>
    <dsp:sp modelId="{CA7B46B2-B4F5-4C51-918F-95318E19F5D8}">
      <dsp:nvSpPr>
        <dsp:cNvPr id="0" name=""/>
        <dsp:cNvSpPr/>
      </dsp:nvSpPr>
      <dsp:spPr>
        <a:xfrm>
          <a:off x="2263375"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ED7BFD-EE6B-4310-A0F3-80D1F2F23277}">
      <dsp:nvSpPr>
        <dsp:cNvPr id="0" name=""/>
        <dsp:cNvSpPr/>
      </dsp:nvSpPr>
      <dsp:spPr>
        <a:xfrm>
          <a:off x="2477723" y="1388537"/>
          <a:ext cx="577089" cy="577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C57C4-2596-48CB-AE64-5476AEAF0CCD}">
      <dsp:nvSpPr>
        <dsp:cNvPr id="0" name=""/>
        <dsp:cNvSpPr/>
      </dsp:nvSpPr>
      <dsp:spPr>
        <a:xfrm>
          <a:off x="1941854"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latin typeface="Bookman Old Style" panose="02050604050505020204" pitchFamily="18" charset="0"/>
            </a:rPr>
            <a:t>Consensus Mechanism: </a:t>
          </a:r>
          <a:r>
            <a:rPr lang="en-US" sz="1100" kern="1200" dirty="0">
              <a:latin typeface="Bookman Old Style" panose="02050604050505020204" pitchFamily="18" charset="0"/>
            </a:rPr>
            <a:t>Implementing IBFT  for transaction validation. </a:t>
          </a:r>
        </a:p>
      </dsp:txBody>
      <dsp:txXfrm>
        <a:off x="1941854" y="2493251"/>
        <a:ext cx="1648828" cy="1092348"/>
      </dsp:txXfrm>
    </dsp:sp>
    <dsp:sp modelId="{DB596BD7-89D3-4334-B58A-BBE8B6A7DC14}">
      <dsp:nvSpPr>
        <dsp:cNvPr id="0" name=""/>
        <dsp:cNvSpPr/>
      </dsp:nvSpPr>
      <dsp:spPr>
        <a:xfrm>
          <a:off x="4200748"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88D047-F00A-4B9D-836B-891C027B56D3}">
      <dsp:nvSpPr>
        <dsp:cNvPr id="0" name=""/>
        <dsp:cNvSpPr/>
      </dsp:nvSpPr>
      <dsp:spPr>
        <a:xfrm>
          <a:off x="4415096" y="1388537"/>
          <a:ext cx="577089" cy="577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EB93B-0158-45CC-BFAF-894101F664E5}">
      <dsp:nvSpPr>
        <dsp:cNvPr id="0" name=""/>
        <dsp:cNvSpPr/>
      </dsp:nvSpPr>
      <dsp:spPr>
        <a:xfrm>
          <a:off x="3879227"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latin typeface="Bookman Old Style" panose="02050604050505020204" pitchFamily="18" charset="0"/>
            </a:rPr>
            <a:t>Tokenization: Representing </a:t>
          </a:r>
          <a:r>
            <a:rPr lang="en-US" sz="1100" kern="1200" dirty="0">
              <a:latin typeface="Bookman Old Style" panose="02050604050505020204" pitchFamily="18" charset="0"/>
            </a:rPr>
            <a:t>energy units as tokens on the blockchain for trading. </a:t>
          </a:r>
        </a:p>
      </dsp:txBody>
      <dsp:txXfrm>
        <a:off x="3879227" y="2493251"/>
        <a:ext cx="1648828" cy="1092348"/>
      </dsp:txXfrm>
    </dsp:sp>
    <dsp:sp modelId="{E2CBD750-96C1-4C3E-B421-7918A5A5DE71}">
      <dsp:nvSpPr>
        <dsp:cNvPr id="0" name=""/>
        <dsp:cNvSpPr/>
      </dsp:nvSpPr>
      <dsp:spPr>
        <a:xfrm>
          <a:off x="6138121"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BBEA5-6EF1-4288-8B88-4AD009BDAAB4}">
      <dsp:nvSpPr>
        <dsp:cNvPr id="0" name=""/>
        <dsp:cNvSpPr/>
      </dsp:nvSpPr>
      <dsp:spPr>
        <a:xfrm>
          <a:off x="6352469" y="1388537"/>
          <a:ext cx="577089" cy="577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712FF-1C4F-48D3-B993-77F6481B4F2D}">
      <dsp:nvSpPr>
        <dsp:cNvPr id="0" name=""/>
        <dsp:cNvSpPr/>
      </dsp:nvSpPr>
      <dsp:spPr>
        <a:xfrm>
          <a:off x="5816600"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latin typeface="Bookman Old Style" panose="02050604050505020204" pitchFamily="18" charset="0"/>
            </a:rPr>
            <a:t>Private Transactions:</a:t>
          </a:r>
          <a:r>
            <a:rPr lang="en-US" sz="1100" kern="1200" dirty="0">
              <a:latin typeface="Bookman Old Style" panose="02050604050505020204" pitchFamily="18" charset="0"/>
            </a:rPr>
            <a:t> Utilizing Quorum’s privacy features to keep transaction details confidential.</a:t>
          </a:r>
        </a:p>
      </dsp:txBody>
      <dsp:txXfrm>
        <a:off x="5816600" y="2493251"/>
        <a:ext cx="1648828" cy="1092348"/>
      </dsp:txXfrm>
    </dsp:sp>
    <dsp:sp modelId="{A7CC5B22-AF2C-4ECB-B559-1E1BD31D55BB}">
      <dsp:nvSpPr>
        <dsp:cNvPr id="0" name=""/>
        <dsp:cNvSpPr/>
      </dsp:nvSpPr>
      <dsp:spPr>
        <a:xfrm>
          <a:off x="8075494"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7101D-ED60-47C4-97A5-A5D6B80FDFCB}">
      <dsp:nvSpPr>
        <dsp:cNvPr id="0" name=""/>
        <dsp:cNvSpPr/>
      </dsp:nvSpPr>
      <dsp:spPr>
        <a:xfrm>
          <a:off x="8289842" y="1388537"/>
          <a:ext cx="577089" cy="577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F91EA8-ED17-40CE-B0FB-C63D5E15CE19}">
      <dsp:nvSpPr>
        <dsp:cNvPr id="0" name=""/>
        <dsp:cNvSpPr/>
      </dsp:nvSpPr>
      <dsp:spPr>
        <a:xfrm>
          <a:off x="7753973"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a:t>
          </a:r>
          <a:r>
            <a:rPr lang="en-US" sz="1100" b="1" kern="1200" dirty="0">
              <a:latin typeface="Bookman Old Style" panose="02050604050505020204" pitchFamily="18" charset="0"/>
            </a:rPr>
            <a:t>Event Handling</a:t>
          </a:r>
          <a:r>
            <a:rPr lang="en-US" sz="1100" kern="1200" dirty="0">
              <a:latin typeface="Bookman Old Style" panose="02050604050505020204" pitchFamily="18" charset="0"/>
            </a:rPr>
            <a:t>: Using Web3.js to listen for smart contract events and update the application state accordingly.</a:t>
          </a:r>
        </a:p>
      </dsp:txBody>
      <dsp:txXfrm>
        <a:off x="7753973" y="2493251"/>
        <a:ext cx="1648828" cy="1092348"/>
      </dsp:txXfrm>
    </dsp:sp>
    <dsp:sp modelId="{B1574B35-00C8-4358-A7F9-65AFD67FA485}">
      <dsp:nvSpPr>
        <dsp:cNvPr id="0" name=""/>
        <dsp:cNvSpPr/>
      </dsp:nvSpPr>
      <dsp:spPr>
        <a:xfrm>
          <a:off x="10012868" y="1174189"/>
          <a:ext cx="1005785" cy="10057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1ACFE-7FB9-4030-92BD-1979D7D3417A}">
      <dsp:nvSpPr>
        <dsp:cNvPr id="0" name=""/>
        <dsp:cNvSpPr/>
      </dsp:nvSpPr>
      <dsp:spPr>
        <a:xfrm>
          <a:off x="10227215" y="1388537"/>
          <a:ext cx="577089" cy="5770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E8A9D-A11B-4CFA-9D43-6563072A3227}">
      <dsp:nvSpPr>
        <dsp:cNvPr id="0" name=""/>
        <dsp:cNvSpPr/>
      </dsp:nvSpPr>
      <dsp:spPr>
        <a:xfrm>
          <a:off x="9691346" y="2493251"/>
          <a:ext cx="1648828" cy="109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latin typeface="Bookman Old Style" panose="02050604050505020204" pitchFamily="18" charset="0"/>
            </a:rPr>
            <a:t>Data Encryption: </a:t>
          </a:r>
          <a:r>
            <a:rPr lang="en-US" sz="1100" kern="1200" dirty="0">
              <a:latin typeface="Bookman Old Style" panose="02050604050505020204" pitchFamily="18" charset="0"/>
            </a:rPr>
            <a:t>Encrypting sensitive transaction data to ensure privacy and security.</a:t>
          </a:r>
        </a:p>
      </dsp:txBody>
      <dsp:txXfrm>
        <a:off x="9691346" y="2493251"/>
        <a:ext cx="1648828" cy="1092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0CC5B-66ED-4B18-9702-D12949567E39}">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894C8-5D2B-4F55-AF17-7D1A6E213FE1}">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Expected Outcomes: </a:t>
          </a:r>
          <a:r>
            <a:rPr lang="en-US" sz="2900" kern="1200"/>
            <a:t>Identification of optimal trading strategies to maximize cost savings for prosumers and consumers.</a:t>
          </a:r>
        </a:p>
      </dsp:txBody>
      <dsp:txXfrm>
        <a:off x="602678" y="725825"/>
        <a:ext cx="4463730" cy="2771523"/>
      </dsp:txXfrm>
    </dsp:sp>
    <dsp:sp modelId="{8285C592-E896-4CEE-BA13-A16FA6EF8A5E}">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AFB5F-344A-48DD-9773-CFDFD54BD644}">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Improved energy utilization and reduced dependence on centralized grids. Insights into the scalability of the P2P trading model for larger communities.</a:t>
          </a:r>
        </a:p>
      </dsp:txBody>
      <dsp:txXfrm>
        <a:off x="6269123" y="725825"/>
        <a:ext cx="4463730" cy="27715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9341F-0053-4F7E-AB6D-AFEDC3E88FBE}">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E36DC-50AD-42C9-88C9-B694986C2F69}">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D125BE-B7DE-4E0F-8635-0F9DD7A0A169}">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baseline="0"/>
            <a:t>Established simulation of smart grid </a:t>
          </a:r>
          <a:r>
            <a:rPr lang="en-IN" sz="2000" kern="1200"/>
            <a:t>by integrating all aspects and elements in a typical smart grid</a:t>
          </a:r>
          <a:endParaRPr lang="en-US" sz="2000" kern="1200"/>
        </a:p>
      </dsp:txBody>
      <dsp:txXfrm>
        <a:off x="1948202" y="368029"/>
        <a:ext cx="3233964" cy="1371985"/>
      </dsp:txXfrm>
    </dsp:sp>
    <dsp:sp modelId="{B638B99B-AF73-4C25-B4DD-FE52B3F21F79}">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5C2377-4CB1-4788-BD87-E0CEF0470AD7}">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0B20FD-D741-48FF-A441-888D8CECD117}">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kern="1200"/>
            <a:t>Creation of efficient block chain model by improving code and establishing a GUI for users to enable energy trading.</a:t>
          </a:r>
          <a:endParaRPr lang="en-US" sz="2000" kern="1200"/>
        </a:p>
      </dsp:txBody>
      <dsp:txXfrm>
        <a:off x="7411643" y="368029"/>
        <a:ext cx="3233964" cy="1371985"/>
      </dsp:txXfrm>
    </dsp:sp>
    <dsp:sp modelId="{644D8051-BB1A-403C-AFC7-CB49DA58A7BC}">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F94FE-A986-45B7-871F-397ED12A58FA}">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AB7D57-49E0-45AB-83D2-9B91F71C713B}">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baseline="0"/>
            <a:t>Implementation </a:t>
          </a:r>
          <a:r>
            <a:rPr lang="en-IN" sz="2000" kern="1200"/>
            <a:t>of blockchain code into matlab.</a:t>
          </a:r>
          <a:endParaRPr lang="en-US" sz="2000" kern="1200"/>
        </a:p>
      </dsp:txBody>
      <dsp:txXfrm>
        <a:off x="1948202" y="2452790"/>
        <a:ext cx="3233964" cy="1371985"/>
      </dsp:txXfrm>
    </dsp:sp>
    <dsp:sp modelId="{886A9064-43B6-46AA-84A6-6F348ECF0083}">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CACB3-592D-4E6B-90D6-F34862B9A1A0}">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8EF57B-8AE8-4C1C-92D3-7FF0C5D9444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baseline="0"/>
            <a:t>Testing the working model and efficiency providing graphs and statistics to reflect efficiency of model.</a:t>
          </a:r>
          <a:endParaRPr lang="en-US" sz="2000" kern="1200"/>
        </a:p>
      </dsp:txBody>
      <dsp:txXfrm>
        <a:off x="7411643" y="2452790"/>
        <a:ext cx="3233964" cy="13719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60E9C-48FA-44CC-BA69-6589BB111657}">
      <dsp:nvSpPr>
        <dsp:cNvPr id="0" name=""/>
        <dsp:cNvSpPr/>
      </dsp:nvSpPr>
      <dsp:spPr>
        <a:xfrm>
          <a:off x="3364992" y="2177"/>
          <a:ext cx="3785616" cy="104746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IN" sz="1500" kern="1200"/>
            <a:t>Identification of template for simulation model, mapping all aspects of smart grid .</a:t>
          </a:r>
          <a:endParaRPr lang="en-US" sz="1500" kern="1200"/>
        </a:p>
      </dsp:txBody>
      <dsp:txXfrm>
        <a:off x="3416125" y="53310"/>
        <a:ext cx="3683350" cy="945199"/>
      </dsp:txXfrm>
    </dsp:sp>
    <dsp:sp modelId="{6F000432-1917-4B83-BBCE-F50992FAA6A0}">
      <dsp:nvSpPr>
        <dsp:cNvPr id="0" name=""/>
        <dsp:cNvSpPr/>
      </dsp:nvSpPr>
      <dsp:spPr>
        <a:xfrm>
          <a:off x="3364992" y="1102016"/>
          <a:ext cx="3785616" cy="104746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IN" sz="1500" kern="1200"/>
            <a:t>Efficient Model for blockchain analysed and optimised for use case.</a:t>
          </a:r>
          <a:endParaRPr lang="en-US" sz="1500" kern="1200"/>
        </a:p>
      </dsp:txBody>
      <dsp:txXfrm>
        <a:off x="3416125" y="1153149"/>
        <a:ext cx="3683350" cy="945199"/>
      </dsp:txXfrm>
    </dsp:sp>
    <dsp:sp modelId="{E97B2672-11F6-4CEC-8CBA-D16676612889}">
      <dsp:nvSpPr>
        <dsp:cNvPr id="0" name=""/>
        <dsp:cNvSpPr/>
      </dsp:nvSpPr>
      <dsp:spPr>
        <a:xfrm>
          <a:off x="3364992" y="2201855"/>
          <a:ext cx="3785616" cy="104746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IN" sz="1500" kern="1200"/>
            <a:t>we are able to map out a work case smart grid for simulation of energy distribution which will be made functional to exibit typical consumer-prosumer model.</a:t>
          </a:r>
          <a:endParaRPr lang="en-US" sz="1500" kern="1200"/>
        </a:p>
      </dsp:txBody>
      <dsp:txXfrm>
        <a:off x="3416125" y="2252988"/>
        <a:ext cx="3683350" cy="945199"/>
      </dsp:txXfrm>
    </dsp:sp>
    <dsp:sp modelId="{0C4B5D1D-41CD-4214-AB30-105D2AA45059}">
      <dsp:nvSpPr>
        <dsp:cNvPr id="0" name=""/>
        <dsp:cNvSpPr/>
      </dsp:nvSpPr>
      <dsp:spPr>
        <a:xfrm>
          <a:off x="3364992" y="3301694"/>
          <a:ext cx="3785616" cy="104746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IN" sz="1500" kern="1200"/>
            <a:t>Efficient blockchain model will be enabled synonymously with the smart grid to showcase energy trading with precise data regarding energy distribution and pricing.</a:t>
          </a:r>
          <a:endParaRPr lang="en-US" sz="1500" kern="1200"/>
        </a:p>
      </dsp:txBody>
      <dsp:txXfrm>
        <a:off x="3416125" y="3352827"/>
        <a:ext cx="3683350" cy="945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84FE6-8B78-4287-9DDF-A06E00A1371A}">
      <dsp:nvSpPr>
        <dsp:cNvPr id="0" name=""/>
        <dsp:cNvSpPr/>
      </dsp:nvSpPr>
      <dsp:spPr>
        <a:xfrm>
          <a:off x="0" y="42559"/>
          <a:ext cx="6651253" cy="99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0" i="0" kern="1200" baseline="0"/>
            <a:t>Anwesha Mohapatra – blockchain development</a:t>
          </a:r>
          <a:endParaRPr lang="en-US" sz="2500" kern="1200"/>
        </a:p>
      </dsp:txBody>
      <dsp:txXfrm>
        <a:off x="48481" y="91040"/>
        <a:ext cx="6554291" cy="896166"/>
      </dsp:txXfrm>
    </dsp:sp>
    <dsp:sp modelId="{4917CE71-B4C8-4F6F-BEEC-B0535B04A368}">
      <dsp:nvSpPr>
        <dsp:cNvPr id="0" name=""/>
        <dsp:cNvSpPr/>
      </dsp:nvSpPr>
      <dsp:spPr>
        <a:xfrm>
          <a:off x="0" y="1107688"/>
          <a:ext cx="6651253" cy="993128"/>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0" i="0" kern="1200" baseline="0"/>
            <a:t>Himpana  S S – smart grid simulation and mappin</a:t>
          </a:r>
          <a:r>
            <a:rPr lang="en-IN" sz="2500" kern="1200"/>
            <a:t>g of elements</a:t>
          </a:r>
          <a:endParaRPr lang="en-US" sz="2500" kern="1200"/>
        </a:p>
      </dsp:txBody>
      <dsp:txXfrm>
        <a:off x="48481" y="1156169"/>
        <a:ext cx="6554291" cy="896166"/>
      </dsp:txXfrm>
    </dsp:sp>
    <dsp:sp modelId="{67CF2369-00EE-4BAA-96C0-7EB3AC1233AE}">
      <dsp:nvSpPr>
        <dsp:cNvPr id="0" name=""/>
        <dsp:cNvSpPr/>
      </dsp:nvSpPr>
      <dsp:spPr>
        <a:xfrm>
          <a:off x="0" y="2172817"/>
          <a:ext cx="6651253" cy="99312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0" i="0" kern="1200" baseline="0"/>
            <a:t>Sivani Vemuri - </a:t>
          </a:r>
          <a:r>
            <a:rPr lang="en-IN" sz="2500" kern="1200"/>
            <a:t>creation analysation </a:t>
          </a:r>
          <a:r>
            <a:rPr lang="en-IN" sz="2500" b="0" i="0" kern="1200" baseline="0"/>
            <a:t>of financial model</a:t>
          </a:r>
          <a:endParaRPr lang="en-US" sz="2500" kern="1200"/>
        </a:p>
      </dsp:txBody>
      <dsp:txXfrm>
        <a:off x="48481" y="2221298"/>
        <a:ext cx="6554291" cy="896166"/>
      </dsp:txXfrm>
    </dsp:sp>
    <dsp:sp modelId="{958664E2-41FD-4E21-832F-8B8F2E581434}">
      <dsp:nvSpPr>
        <dsp:cNvPr id="0" name=""/>
        <dsp:cNvSpPr/>
      </dsp:nvSpPr>
      <dsp:spPr>
        <a:xfrm>
          <a:off x="0" y="3237946"/>
          <a:ext cx="6651253" cy="993128"/>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0" i="0" kern="1200" baseline="0"/>
            <a:t>Dummu Nishitha – blockchain code analysation and compilation</a:t>
          </a:r>
          <a:endParaRPr lang="en-US" sz="2500" kern="1200"/>
        </a:p>
      </dsp:txBody>
      <dsp:txXfrm>
        <a:off x="48481" y="3286427"/>
        <a:ext cx="6554291" cy="896166"/>
      </dsp:txXfrm>
    </dsp:sp>
    <dsp:sp modelId="{E3ED26F3-F8D3-40D5-A30C-4F237C9DE8F1}">
      <dsp:nvSpPr>
        <dsp:cNvPr id="0" name=""/>
        <dsp:cNvSpPr/>
      </dsp:nvSpPr>
      <dsp:spPr>
        <a:xfrm>
          <a:off x="0" y="4303075"/>
          <a:ext cx="6651253" cy="9931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Deepana V</a:t>
          </a:r>
          <a:r>
            <a:rPr lang="en-IN" sz="2500" b="0" i="0" kern="1200" baseline="0" dirty="0"/>
            <a:t> – integrating block chain environment with Simulink model </a:t>
          </a:r>
          <a:endParaRPr lang="en-US" sz="2500" kern="1200" dirty="0"/>
        </a:p>
      </dsp:txBody>
      <dsp:txXfrm>
        <a:off x="48481" y="4351556"/>
        <a:ext cx="6554291" cy="896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A973A30-4E8D-4F5A-A660-0CF9FA0EA0CF}" type="datetimeFigureOut">
              <a:rPr lang="en-IN" smtClean="0"/>
              <a:t>20-12-2024</a:t>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77223E4C-C78F-4806-9F29-9550DE44BB40}" type="slidenum">
              <a:rPr lang="en-IN" smtClean="0"/>
              <a:t>‹#›</a:t>
            </a:fld>
            <a:endParaRPr lang="en-IN"/>
          </a:p>
        </p:txBody>
      </p:sp>
    </p:spTree>
    <p:extLst>
      <p:ext uri="{BB962C8B-B14F-4D97-AF65-F5344CB8AC3E}">
        <p14:creationId xmlns:p14="http://schemas.microsoft.com/office/powerpoint/2010/main" val="113801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23E4C-C78F-4806-9F29-9550DE44BB4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554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223E4C-C78F-4806-9F29-9550DE44BB40}" type="slidenum">
              <a:rPr lang="en-IN" smtClean="0"/>
              <a:t>22</a:t>
            </a:fld>
            <a:endParaRPr lang="en-IN"/>
          </a:p>
        </p:txBody>
      </p:sp>
    </p:spTree>
    <p:extLst>
      <p:ext uri="{BB962C8B-B14F-4D97-AF65-F5344CB8AC3E}">
        <p14:creationId xmlns:p14="http://schemas.microsoft.com/office/powerpoint/2010/main" val="3857590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5310"/>
            <a:ext cx="9144000" cy="2387600"/>
          </a:xfrm>
        </p:spPr>
        <p:txBody>
          <a:bodyPr anchor="b"/>
          <a:lstStyle>
            <a:lvl1pPr algn="ctr">
              <a:defRPr sz="6000">
                <a:solidFill>
                  <a:srgbClr val="002060"/>
                </a:solidFill>
                <a:latin typeface="Bookman Old Style" panose="02050604050505020204" pitchFamily="18" charset="0"/>
              </a:defRPr>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p:cNvSpPr>
            <a:spLocks noGrp="1"/>
          </p:cNvSpPr>
          <p:nvPr>
            <p:ph type="dt" sz="half" idx="10"/>
          </p:nvPr>
        </p:nvSpPr>
        <p:spPr/>
        <p:txBody>
          <a:bodyPr/>
          <a:lstStyle/>
          <a:p>
            <a:fld id="{D3F99E61-0CE5-49A0-ADAE-575C3A21A57B}" type="datetime2">
              <a:rPr lang="en-IN" smtClean="0"/>
              <a:t>Friday, 20 December 2024</a:t>
            </a:fld>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
        <p:nvSpPr>
          <p:cNvPr id="10" name="object 7"/>
          <p:cNvSpPr txBox="1"/>
          <p:nvPr userDrawn="1"/>
        </p:nvSpPr>
        <p:spPr>
          <a:xfrm>
            <a:off x="4541263" y="6344368"/>
            <a:ext cx="3498933" cy="377108"/>
          </a:xfrm>
          <a:prstGeom prst="rect">
            <a:avLst/>
          </a:prstGeom>
        </p:spPr>
        <p:txBody>
          <a:bodyPr wrap="square" lIns="0" tIns="7701" rIns="0" bIns="0">
            <a:spAutoFit/>
          </a:bodyPr>
          <a:lstStyle/>
          <a:p>
            <a:pPr marL="7701" algn="ctr">
              <a:spcBef>
                <a:spcPts val="61"/>
              </a:spcBef>
              <a:defRPr/>
            </a:pPr>
            <a:r>
              <a:rPr sz="2400" b="1" i="1" spc="-3" dirty="0">
                <a:solidFill>
                  <a:srgbClr val="422C75"/>
                </a:solidFill>
                <a:latin typeface="Bookman Old Style" panose="02050604050505020204" pitchFamily="18" charset="0"/>
                <a:ea typeface="ＭＳ Ｐゴシック" charset="0"/>
                <a:cs typeface="Playfair Display"/>
              </a:rPr>
              <a:t>Go, change </a:t>
            </a:r>
            <a:r>
              <a:rPr sz="2400" b="1" i="1" dirty="0">
                <a:solidFill>
                  <a:srgbClr val="422C75"/>
                </a:solidFill>
                <a:latin typeface="Bookman Old Style" panose="02050604050505020204" pitchFamily="18" charset="0"/>
                <a:ea typeface="ＭＳ Ｐゴシック" charset="0"/>
                <a:cs typeface="Playfair Display"/>
              </a:rPr>
              <a:t>the</a:t>
            </a:r>
            <a:r>
              <a:rPr sz="2400" b="1" i="1" spc="-49" dirty="0">
                <a:solidFill>
                  <a:srgbClr val="422C75"/>
                </a:solidFill>
                <a:latin typeface="Bookman Old Style" panose="02050604050505020204" pitchFamily="18" charset="0"/>
                <a:ea typeface="ＭＳ Ｐゴシック" charset="0"/>
                <a:cs typeface="Playfair Display"/>
              </a:rPr>
              <a:t> </a:t>
            </a:r>
            <a:r>
              <a:rPr sz="2400" b="1" i="1" spc="-3" dirty="0">
                <a:solidFill>
                  <a:srgbClr val="422C75"/>
                </a:solidFill>
                <a:latin typeface="Bookman Old Style" panose="02050604050505020204" pitchFamily="18" charset="0"/>
                <a:ea typeface="ＭＳ Ｐゴシック" charset="0"/>
                <a:cs typeface="Playfair Display"/>
              </a:rPr>
              <a:t>world</a:t>
            </a:r>
            <a:endParaRPr sz="2400" b="1" dirty="0">
              <a:latin typeface="Bookman Old Style" panose="02050604050505020204" pitchFamily="18" charset="0"/>
              <a:ea typeface="ＭＳ Ｐゴシック" charset="0"/>
              <a:cs typeface="Playfair Display"/>
            </a:endParaRPr>
          </a:p>
        </p:txBody>
      </p:sp>
      <p:pic>
        <p:nvPicPr>
          <p:cNvPr id="13" name="Picture 12">
            <a:extLst>
              <a:ext uri="{FF2B5EF4-FFF2-40B4-BE49-F238E27FC236}">
                <a16:creationId xmlns:a16="http://schemas.microsoft.com/office/drawing/2014/main" id="{432A6D4B-382C-5C68-3C64-26E14200A155}"/>
              </a:ext>
            </a:extLst>
          </p:cNvPr>
          <p:cNvPicPr>
            <a:picLocks noChangeAspect="1"/>
          </p:cNvPicPr>
          <p:nvPr userDrawn="1"/>
        </p:nvPicPr>
        <p:blipFill rotWithShape="1">
          <a:blip r:embed="rId2"/>
          <a:srcRect t="13833"/>
          <a:stretch/>
        </p:blipFill>
        <p:spPr>
          <a:xfrm>
            <a:off x="0" y="0"/>
            <a:ext cx="2207505" cy="997630"/>
          </a:xfrm>
          <a:prstGeom prst="rect">
            <a:avLst/>
          </a:prstGeom>
        </p:spPr>
      </p:pic>
    </p:spTree>
    <p:extLst>
      <p:ext uri="{BB962C8B-B14F-4D97-AF65-F5344CB8AC3E}">
        <p14:creationId xmlns:p14="http://schemas.microsoft.com/office/powerpoint/2010/main" val="415953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1457930-B2AB-48F5-8AD5-4A9179262E34}" type="datetime2">
              <a:rPr lang="en-IN" smtClean="0"/>
              <a:t>Friday, 20 December 2024</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321658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20EB2B-9CFC-43E8-806F-531A6B6EF1FD}" type="datetime2">
              <a:rPr lang="en-IN" smtClean="0"/>
              <a:t>Friday, 20 December 2024</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121640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3" y="1258282"/>
            <a:ext cx="11842377" cy="4918680"/>
          </a:xfrm>
          <a:ln>
            <a:noFill/>
          </a:ln>
        </p:spPr>
        <p:txBody>
          <a:bodyPr/>
          <a:lstStyle>
            <a:lvl1pPr>
              <a:defRPr>
                <a:solidFill>
                  <a:srgbClr val="002060"/>
                </a:solidFill>
                <a:latin typeface="Bookman Old Style" panose="02050604050505020204" pitchFamily="18" charset="0"/>
              </a:defRPr>
            </a:lvl1pPr>
            <a:lvl2pPr>
              <a:defRPr>
                <a:latin typeface="Bookman Old Style" panose="02050604050505020204" pitchFamily="18" charset="0"/>
              </a:defRPr>
            </a:lvl2pPr>
            <a:lvl3pPr>
              <a:defRPr>
                <a:solidFill>
                  <a:srgbClr val="002060"/>
                </a:solidFill>
                <a:latin typeface="Bookman Old Style" panose="02050604050505020204" pitchFamily="18" charset="0"/>
              </a:defRPr>
            </a:lvl3pPr>
            <a:lvl4pPr>
              <a:defRPr>
                <a:solidFill>
                  <a:srgbClr val="002060"/>
                </a:solidFill>
                <a:latin typeface="Bookman Old Style" panose="02050604050505020204" pitchFamily="18" charset="0"/>
              </a:defRPr>
            </a:lvl4pPr>
            <a:lvl5pPr>
              <a:defRPr>
                <a:solidFill>
                  <a:srgbClr val="002060"/>
                </a:solidFill>
                <a:latin typeface="Bookman Old Style" panose="0205060405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object 7"/>
          <p:cNvSpPr txBox="1"/>
          <p:nvPr userDrawn="1"/>
        </p:nvSpPr>
        <p:spPr>
          <a:xfrm>
            <a:off x="5055596" y="6405140"/>
            <a:ext cx="2080806"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sp>
        <p:nvSpPr>
          <p:cNvPr id="9" name="Date Placeholder 8"/>
          <p:cNvSpPr>
            <a:spLocks noGrp="1"/>
          </p:cNvSpPr>
          <p:nvPr>
            <p:ph type="dt" sz="half" idx="10"/>
          </p:nvPr>
        </p:nvSpPr>
        <p:spPr>
          <a:xfrm>
            <a:off x="174812" y="6347205"/>
            <a:ext cx="2743200" cy="365125"/>
          </a:xfrm>
        </p:spPr>
        <p:txBody>
          <a:bodyPr/>
          <a:lstStyle>
            <a:lvl1pPr>
              <a:defRPr b="1">
                <a:solidFill>
                  <a:srgbClr val="002060"/>
                </a:solidFill>
                <a:latin typeface="Bookman Old Style" panose="02050604050505020204" pitchFamily="18" charset="0"/>
              </a:defRPr>
            </a:lvl1pPr>
          </a:lstStyle>
          <a:p>
            <a:pPr algn="ctr"/>
            <a:fld id="{6BA3F8B8-C75C-44FF-9C37-B9B69285372F}" type="datetime2">
              <a:rPr lang="en-IN" smtClean="0"/>
              <a:t>Friday, 20 December 2024</a:t>
            </a:fld>
            <a:endParaRPr lang="en-IN" dirty="0"/>
          </a:p>
        </p:txBody>
      </p:sp>
      <p:sp>
        <p:nvSpPr>
          <p:cNvPr id="16" name="Slide Number Placeholder 15"/>
          <p:cNvSpPr>
            <a:spLocks noGrp="1"/>
          </p:cNvSpPr>
          <p:nvPr>
            <p:ph type="sldNum" sz="quarter" idx="12"/>
          </p:nvPr>
        </p:nvSpPr>
        <p:spPr>
          <a:xfrm>
            <a:off x="9273988" y="6347205"/>
            <a:ext cx="2743200" cy="365125"/>
          </a:xfrm>
        </p:spPr>
        <p:txBody>
          <a:bodyPr/>
          <a:lstStyle>
            <a:lvl1pPr>
              <a:defRPr b="1">
                <a:solidFill>
                  <a:srgbClr val="002060"/>
                </a:solidFill>
                <a:latin typeface="Bookman Old Style" panose="02050604050505020204" pitchFamily="18" charset="0"/>
              </a:defRPr>
            </a:lvl1pPr>
          </a:lstStyle>
          <a:p>
            <a:fld id="{9BA15CD2-76D6-4EFE-91D9-7087332E3318}" type="slidenum">
              <a:rPr lang="en-IN" smtClean="0"/>
              <a:pPr/>
              <a:t>‹#›</a:t>
            </a:fld>
            <a:endParaRPr lang="en-IN" dirty="0"/>
          </a:p>
        </p:txBody>
      </p:sp>
      <p:pic>
        <p:nvPicPr>
          <p:cNvPr id="5" name="Picture 4">
            <a:extLst>
              <a:ext uri="{FF2B5EF4-FFF2-40B4-BE49-F238E27FC236}">
                <a16:creationId xmlns:a16="http://schemas.microsoft.com/office/drawing/2014/main" id="{F054BB44-0752-FBF4-85E9-6BB716BF441F}"/>
              </a:ext>
            </a:extLst>
          </p:cNvPr>
          <p:cNvPicPr>
            <a:picLocks noChangeAspect="1"/>
          </p:cNvPicPr>
          <p:nvPr userDrawn="1"/>
        </p:nvPicPr>
        <p:blipFill rotWithShape="1">
          <a:blip r:embed="rId2"/>
          <a:srcRect t="13833"/>
          <a:stretch/>
        </p:blipFill>
        <p:spPr>
          <a:xfrm>
            <a:off x="-1" y="76427"/>
            <a:ext cx="2207505" cy="997630"/>
          </a:xfrm>
          <a:prstGeom prst="rect">
            <a:avLst/>
          </a:prstGeom>
        </p:spPr>
      </p:pic>
    </p:spTree>
    <p:extLst>
      <p:ext uri="{BB962C8B-B14F-4D97-AF65-F5344CB8AC3E}">
        <p14:creationId xmlns:p14="http://schemas.microsoft.com/office/powerpoint/2010/main" val="127364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942" y="1258282"/>
            <a:ext cx="5750859" cy="49186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72202" y="1258280"/>
            <a:ext cx="5795682" cy="4918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4"/>
          <p:cNvSpPr>
            <a:spLocks noGrp="1"/>
          </p:cNvSpPr>
          <p:nvPr>
            <p:ph type="dt" sz="half" idx="10"/>
          </p:nvPr>
        </p:nvSpPr>
        <p:spPr>
          <a:xfrm>
            <a:off x="268940" y="6356350"/>
            <a:ext cx="2743200" cy="365125"/>
          </a:xfrm>
        </p:spPr>
        <p:txBody>
          <a:bodyPr/>
          <a:lstStyle/>
          <a:p>
            <a:fld id="{1B8ABF7C-0B56-4C7F-B575-109DA1438369}" type="datetime2">
              <a:rPr lang="en-IN" smtClean="0"/>
              <a:t>Friday, 20 December 2024</a:t>
            </a:fld>
            <a:endParaRPr lang="en-IN"/>
          </a:p>
        </p:txBody>
      </p:sp>
      <p:sp>
        <p:nvSpPr>
          <p:cNvPr id="7" name="Slide Number Placeholder 6"/>
          <p:cNvSpPr>
            <a:spLocks noGrp="1"/>
          </p:cNvSpPr>
          <p:nvPr>
            <p:ph type="sldNum" sz="quarter" idx="12"/>
          </p:nvPr>
        </p:nvSpPr>
        <p:spPr>
          <a:xfrm>
            <a:off x="9224683" y="6356350"/>
            <a:ext cx="2743200" cy="365125"/>
          </a:xfrm>
        </p:spPr>
        <p:txBody>
          <a:bodyPr/>
          <a:lstStyle/>
          <a:p>
            <a:fld id="{9BA15CD2-76D6-4EFE-91D9-7087332E3318}" type="slidenum">
              <a:rPr lang="en-IN" smtClean="0"/>
              <a:t>‹#›</a:t>
            </a:fld>
            <a:endParaRPr lang="en-IN"/>
          </a:p>
        </p:txBody>
      </p:sp>
      <p:grpSp>
        <p:nvGrpSpPr>
          <p:cNvPr id="12" name="Group 11"/>
          <p:cNvGrpSpPr/>
          <p:nvPr userDrawn="1"/>
        </p:nvGrpSpPr>
        <p:grpSpPr>
          <a:xfrm>
            <a:off x="4862837" y="6212514"/>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pic>
        <p:nvPicPr>
          <p:cNvPr id="2" name="Picture 1">
            <a:extLst>
              <a:ext uri="{FF2B5EF4-FFF2-40B4-BE49-F238E27FC236}">
                <a16:creationId xmlns:a16="http://schemas.microsoft.com/office/drawing/2014/main" id="{D279472C-35DE-C259-8137-352893A9BE1E}"/>
              </a:ext>
            </a:extLst>
          </p:cNvPr>
          <p:cNvPicPr>
            <a:picLocks noChangeAspect="1"/>
          </p:cNvPicPr>
          <p:nvPr userDrawn="1"/>
        </p:nvPicPr>
        <p:blipFill rotWithShape="1">
          <a:blip r:embed="rId2"/>
          <a:srcRect t="13833"/>
          <a:stretch/>
        </p:blipFill>
        <p:spPr>
          <a:xfrm>
            <a:off x="224117" y="81266"/>
            <a:ext cx="2207505" cy="997630"/>
          </a:xfrm>
          <a:prstGeom prst="rect">
            <a:avLst/>
          </a:prstGeom>
        </p:spPr>
      </p:pic>
    </p:spTree>
    <p:extLst>
      <p:ext uri="{BB962C8B-B14F-4D97-AF65-F5344CB8AC3E}">
        <p14:creationId xmlns:p14="http://schemas.microsoft.com/office/powerpoint/2010/main" val="115310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normAutofit/>
          </a:bodyPr>
          <a:lstStyle>
            <a:lvl1pPr>
              <a:defRPr sz="5400">
                <a:solidFill>
                  <a:srgbClr val="C00000"/>
                </a:solidFill>
                <a:latin typeface="Bookman Old Style" panose="02050604050505020204" pitchFamily="18" charset="0"/>
              </a:defRPr>
            </a:lvl1pPr>
          </a:lstStyle>
          <a:p>
            <a:r>
              <a:rPr lang="en-US" dirty="0"/>
              <a:t>Click to edit Master title style</a:t>
            </a:r>
            <a:endParaRPr lang="en-IN" dirty="0"/>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rgbClr val="002060"/>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121CB2-2EF3-47E5-83C4-07D8FF657D5A}" type="datetime2">
              <a:rPr lang="en-IN" smtClean="0"/>
              <a:t>Friday, 20 December 2024</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grpSp>
        <p:nvGrpSpPr>
          <p:cNvPr id="12" name="Group 11"/>
          <p:cNvGrpSpPr/>
          <p:nvPr userDrawn="1"/>
        </p:nvGrpSpPr>
        <p:grpSpPr>
          <a:xfrm>
            <a:off x="9842217" y="17838"/>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72407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userDrawn="1"/>
        </p:nvGrpSpPr>
        <p:grpSpPr>
          <a:xfrm>
            <a:off x="-35002" y="0"/>
            <a:ext cx="12191145" cy="6858000"/>
            <a:chOff x="-35003" y="-1"/>
            <a:chExt cx="12191144" cy="6858000"/>
          </a:xfrm>
        </p:grpSpPr>
        <p:sp>
          <p:nvSpPr>
            <p:cNvPr id="11" name="Rectangle 10"/>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dirty="0">
                <a:solidFill>
                  <a:srgbClr val="FFFFFF"/>
                </a:solidFill>
              </a:endParaRPr>
            </a:p>
          </p:txBody>
        </p:sp>
        <p:grpSp>
          <p:nvGrpSpPr>
            <p:cNvPr id="12" name="Group 11"/>
            <p:cNvGrpSpPr/>
            <p:nvPr userDrawn="1"/>
          </p:nvGrpSpPr>
          <p:grpSpPr>
            <a:xfrm>
              <a:off x="0" y="-1"/>
              <a:ext cx="1174375" cy="932329"/>
              <a:chOff x="1" y="0"/>
              <a:chExt cx="995082" cy="663388"/>
            </a:xfrm>
          </p:grpSpPr>
          <p:sp>
            <p:nvSpPr>
              <p:cNvPr id="13"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4"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sp>
        <p:nvSpPr>
          <p:cNvPr id="2" name="Title 1"/>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72AF35-25D4-42D1-A380-D94D58C90ED6}" type="datetime2">
              <a:rPr lang="en-IN" smtClean="0"/>
              <a:t>Friday, 20 December 2024</a:t>
            </a:fld>
            <a:endParaRPr lang="en-IN"/>
          </a:p>
        </p:txBody>
      </p:sp>
      <p:sp>
        <p:nvSpPr>
          <p:cNvPr id="8" name="Footer Placeholder 7"/>
          <p:cNvSpPr>
            <a:spLocks noGrp="1"/>
          </p:cNvSpPr>
          <p:nvPr>
            <p:ph type="ftr" sz="quarter" idx="11"/>
          </p:nvPr>
        </p:nvSpPr>
        <p:spPr/>
        <p:txBody>
          <a:bodyPr/>
          <a:lstStyle>
            <a:lvl1pPr>
              <a:defRPr b="1">
                <a:solidFill>
                  <a:srgbClr val="C00000"/>
                </a:solidFill>
                <a:latin typeface="Bookman Old Style" panose="02050604050505020204" pitchFamily="18" charset="0"/>
              </a:defRPr>
            </a:lvl1pPr>
          </a:lstStyle>
          <a:p>
            <a:r>
              <a:rPr lang="en-GB" dirty="0"/>
              <a:t>RV COLLEGE OF ENGINEERING</a:t>
            </a:r>
            <a:endParaRPr lang="en-IN" dirty="0"/>
          </a:p>
        </p:txBody>
      </p:sp>
      <p:sp>
        <p:nvSpPr>
          <p:cNvPr id="9" name="Slide Number Placeholder 8"/>
          <p:cNvSpPr>
            <a:spLocks noGrp="1"/>
          </p:cNvSpPr>
          <p:nvPr>
            <p:ph type="sldNum" sz="quarter" idx="12"/>
          </p:nvPr>
        </p:nvSpPr>
        <p:spPr/>
        <p:txBody>
          <a:bodyPr/>
          <a:lstStyle/>
          <a:p>
            <a:fld id="{9BA15CD2-76D6-4EFE-91D9-7087332E3318}" type="slidenum">
              <a:rPr lang="en-IN" smtClean="0"/>
              <a:t>‹#›</a:t>
            </a:fld>
            <a:endParaRPr lang="en-IN"/>
          </a:p>
        </p:txBody>
      </p:sp>
      <p:grpSp>
        <p:nvGrpSpPr>
          <p:cNvPr id="15" name="Group 14"/>
          <p:cNvGrpSpPr/>
          <p:nvPr userDrawn="1"/>
        </p:nvGrpSpPr>
        <p:grpSpPr>
          <a:xfrm>
            <a:off x="9842217" y="17838"/>
            <a:ext cx="2313924" cy="600635"/>
            <a:chOff x="9682912" y="8965"/>
            <a:chExt cx="2402541" cy="600635"/>
          </a:xfrm>
        </p:grpSpPr>
        <p:sp>
          <p:nvSpPr>
            <p:cNvPr id="16" name="Rounded Rectangle 15"/>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17"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219238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dirty="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974DEC-F31F-442A-AF7E-39FCF65F09EF}" type="datetime2">
              <a:rPr lang="en-IN" smtClean="0"/>
              <a:t>Friday, 20 December 2024</a:t>
            </a:fld>
            <a:endParaRPr lang="en-IN"/>
          </a:p>
        </p:txBody>
      </p:sp>
      <p:sp>
        <p:nvSpPr>
          <p:cNvPr id="4" name="Footer Placeholder 3"/>
          <p:cNvSpPr>
            <a:spLocks noGrp="1"/>
          </p:cNvSpPr>
          <p:nvPr>
            <p:ph type="ftr" sz="quarter" idx="11"/>
          </p:nvPr>
        </p:nvSpPr>
        <p:spPr/>
        <p:txBody>
          <a:bodyPr/>
          <a:lstStyle/>
          <a:p>
            <a:r>
              <a:rPr lang="en-IN"/>
              <a:t>RV COLLEGE OF ENGINEERING</a:t>
            </a:r>
          </a:p>
        </p:txBody>
      </p:sp>
      <p:sp>
        <p:nvSpPr>
          <p:cNvPr id="5" name="Slide Number Placeholder 4"/>
          <p:cNvSpPr>
            <a:spLocks noGrp="1"/>
          </p:cNvSpPr>
          <p:nvPr>
            <p:ph type="sldNum" sz="quarter" idx="12"/>
          </p:nvPr>
        </p:nvSpPr>
        <p:spPr/>
        <p:txBody>
          <a:bodyPr/>
          <a:lstStyle/>
          <a:p>
            <a:fld id="{9BA15CD2-76D6-4EFE-91D9-7087332E3318}" type="slidenum">
              <a:rPr lang="en-IN" smtClean="0"/>
              <a:t>‹#›</a:t>
            </a:fld>
            <a:endParaRPr lang="en-IN"/>
          </a:p>
        </p:txBody>
      </p:sp>
      <p:grpSp>
        <p:nvGrpSpPr>
          <p:cNvPr id="7" name="Group 6"/>
          <p:cNvGrpSpPr/>
          <p:nvPr userDrawn="1"/>
        </p:nvGrpSpPr>
        <p:grpSpPr>
          <a:xfrm>
            <a:off x="0" y="1"/>
            <a:ext cx="1174375" cy="932329"/>
            <a:chOff x="1" y="0"/>
            <a:chExt cx="995082" cy="663388"/>
          </a:xfrm>
        </p:grpSpPr>
        <p:sp>
          <p:nvSpPr>
            <p:cNvPr id="8"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9"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nvGrpSpPr>
          <p:cNvPr id="10" name="Group 9"/>
          <p:cNvGrpSpPr/>
          <p:nvPr userDrawn="1"/>
        </p:nvGrpSpPr>
        <p:grpSpPr>
          <a:xfrm>
            <a:off x="9842217" y="17838"/>
            <a:ext cx="2313924" cy="600635"/>
            <a:chOff x="9682912" y="8965"/>
            <a:chExt cx="2402541" cy="600635"/>
          </a:xfrm>
        </p:grpSpPr>
        <p:sp>
          <p:nvSpPr>
            <p:cNvPr id="11" name="Rounded Rectangle 10"/>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12"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44950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dirty="0">
              <a:solidFill>
                <a:srgbClr val="FFFFFF"/>
              </a:solidFill>
            </a:endParaRPr>
          </a:p>
        </p:txBody>
      </p:sp>
      <p:sp>
        <p:nvSpPr>
          <p:cNvPr id="2" name="Date Placeholder 1"/>
          <p:cNvSpPr>
            <a:spLocks noGrp="1"/>
          </p:cNvSpPr>
          <p:nvPr>
            <p:ph type="dt" sz="half" idx="10"/>
          </p:nvPr>
        </p:nvSpPr>
        <p:spPr/>
        <p:txBody>
          <a:bodyPr/>
          <a:lstStyle/>
          <a:p>
            <a:fld id="{664BAEB3-0664-49E1-9FE0-BA29E4444757}" type="datetime2">
              <a:rPr lang="en-IN" smtClean="0"/>
              <a:t>Friday, 20 December 2024</a:t>
            </a:fld>
            <a:endParaRPr lang="en-IN"/>
          </a:p>
        </p:txBody>
      </p:sp>
      <p:sp>
        <p:nvSpPr>
          <p:cNvPr id="3" name="Footer Placeholder 2"/>
          <p:cNvSpPr>
            <a:spLocks noGrp="1"/>
          </p:cNvSpPr>
          <p:nvPr>
            <p:ph type="ftr" sz="quarter" idx="11"/>
          </p:nvPr>
        </p:nvSpPr>
        <p:spPr/>
        <p:txBody>
          <a:bodyPr/>
          <a:lstStyle/>
          <a:p>
            <a:r>
              <a:rPr lang="en-IN"/>
              <a:t>RV COLLEGE OF ENGINEERING</a:t>
            </a:r>
          </a:p>
        </p:txBody>
      </p:sp>
      <p:sp>
        <p:nvSpPr>
          <p:cNvPr id="4" name="Slide Number Placeholder 3"/>
          <p:cNvSpPr>
            <a:spLocks noGrp="1"/>
          </p:cNvSpPr>
          <p:nvPr>
            <p:ph type="sldNum" sz="quarter" idx="12"/>
          </p:nvPr>
        </p:nvSpPr>
        <p:spPr/>
        <p:txBody>
          <a:bodyPr/>
          <a:lstStyle/>
          <a:p>
            <a:fld id="{9BA15CD2-76D6-4EFE-91D9-7087332E3318}" type="slidenum">
              <a:rPr lang="en-IN" smtClean="0"/>
              <a:t>‹#›</a:t>
            </a:fld>
            <a:endParaRPr lang="en-IN"/>
          </a:p>
        </p:txBody>
      </p:sp>
      <p:grpSp>
        <p:nvGrpSpPr>
          <p:cNvPr id="6" name="Group 5"/>
          <p:cNvGrpSpPr/>
          <p:nvPr userDrawn="1"/>
        </p:nvGrpSpPr>
        <p:grpSpPr>
          <a:xfrm>
            <a:off x="9842217" y="17838"/>
            <a:ext cx="2313924" cy="600635"/>
            <a:chOff x="9682912" y="8965"/>
            <a:chExt cx="2402541" cy="600635"/>
          </a:xfrm>
        </p:grpSpPr>
        <p:sp>
          <p:nvSpPr>
            <p:cNvPr id="7" name="Rounded Rectangle 6"/>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8"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grpSp>
        <p:nvGrpSpPr>
          <p:cNvPr id="9" name="Group 8"/>
          <p:cNvGrpSpPr/>
          <p:nvPr userDrawn="1"/>
        </p:nvGrpSpPr>
        <p:grpSpPr>
          <a:xfrm>
            <a:off x="0" y="1"/>
            <a:ext cx="1174375" cy="932329"/>
            <a:chOff x="1" y="0"/>
            <a:chExt cx="995082" cy="663388"/>
          </a:xfrm>
        </p:grpSpPr>
        <p:sp>
          <p:nvSpPr>
            <p:cNvPr id="10"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1"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extLst>
      <p:ext uri="{BB962C8B-B14F-4D97-AF65-F5344CB8AC3E}">
        <p14:creationId xmlns:p14="http://schemas.microsoft.com/office/powerpoint/2010/main" val="339075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35002" y="0"/>
            <a:ext cx="12191145" cy="6858000"/>
            <a:chOff x="-35003" y="-1"/>
            <a:chExt cx="12191144" cy="6858000"/>
          </a:xfrm>
        </p:grpSpPr>
        <p:sp>
          <p:nvSpPr>
            <p:cNvPr id="9" name="Rectangle 8"/>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dirty="0">
                <a:solidFill>
                  <a:srgbClr val="FFFFFF"/>
                </a:solidFill>
              </a:endParaRPr>
            </a:p>
          </p:txBody>
        </p:sp>
        <p:grpSp>
          <p:nvGrpSpPr>
            <p:cNvPr id="10" name="Group 9"/>
            <p:cNvGrpSpPr/>
            <p:nvPr userDrawn="1"/>
          </p:nvGrpSpPr>
          <p:grpSpPr>
            <a:xfrm>
              <a:off x="0" y="-1"/>
              <a:ext cx="1174375" cy="932329"/>
              <a:chOff x="1" y="0"/>
              <a:chExt cx="995082" cy="663388"/>
            </a:xfrm>
          </p:grpSpPr>
          <p:sp>
            <p:nvSpPr>
              <p:cNvPr id="11"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2"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77AC3-F117-417D-9C17-587E6F3BE300}" type="datetime2">
              <a:rPr lang="en-IN" smtClean="0"/>
              <a:t>Friday, 20 December 2024</a:t>
            </a:fld>
            <a:endParaRPr lang="en-IN"/>
          </a:p>
        </p:txBody>
      </p:sp>
      <p:sp>
        <p:nvSpPr>
          <p:cNvPr id="6" name="Footer Placeholder 5"/>
          <p:cNvSpPr>
            <a:spLocks noGrp="1"/>
          </p:cNvSpPr>
          <p:nvPr>
            <p:ph type="ftr" sz="quarter" idx="11"/>
          </p:nvPr>
        </p:nvSpPr>
        <p:spPr/>
        <p:txBody>
          <a:bodyPr/>
          <a:lstStyle/>
          <a:p>
            <a:r>
              <a:rPr lang="en-IN"/>
              <a:t>RV COLLEGE OF ENGINEERING</a:t>
            </a:r>
          </a:p>
        </p:txBody>
      </p:sp>
      <p:sp>
        <p:nvSpPr>
          <p:cNvPr id="7" name="Slide Number Placeholder 6"/>
          <p:cNvSpPr>
            <a:spLocks noGrp="1"/>
          </p:cNvSpPr>
          <p:nvPr>
            <p:ph type="sldNum" sz="quarter" idx="12"/>
          </p:nvPr>
        </p:nvSpPr>
        <p:spPr/>
        <p:txBody>
          <a:bodyPr/>
          <a:lstStyle/>
          <a:p>
            <a:fld id="{9BA15CD2-76D6-4EFE-91D9-7087332E3318}" type="slidenum">
              <a:rPr lang="en-IN" smtClean="0"/>
              <a:t>‹#›</a:t>
            </a:fld>
            <a:endParaRPr lang="en-IN"/>
          </a:p>
        </p:txBody>
      </p:sp>
      <p:grpSp>
        <p:nvGrpSpPr>
          <p:cNvPr id="13" name="Group 12"/>
          <p:cNvGrpSpPr/>
          <p:nvPr userDrawn="1"/>
        </p:nvGrpSpPr>
        <p:grpSpPr>
          <a:xfrm>
            <a:off x="9842217" y="17838"/>
            <a:ext cx="2313924" cy="600635"/>
            <a:chOff x="9682912" y="8965"/>
            <a:chExt cx="2402541" cy="600635"/>
          </a:xfrm>
        </p:grpSpPr>
        <p:sp>
          <p:nvSpPr>
            <p:cNvPr id="14" name="Rounded Rectangle 13"/>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mj-lt"/>
              </a:endParaRPr>
            </a:p>
          </p:txBody>
        </p:sp>
        <p:sp>
          <p:nvSpPr>
            <p:cNvPr id="15"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dirty="0">
                  <a:solidFill>
                    <a:srgbClr val="422C75"/>
                  </a:solidFill>
                  <a:latin typeface="Bookman Old Style" panose="02050604050505020204" pitchFamily="18" charset="0"/>
                  <a:ea typeface="ＭＳ Ｐゴシック" charset="0"/>
                  <a:cs typeface="Playfair Display"/>
                </a:rPr>
                <a:t>Go, change </a:t>
              </a:r>
              <a:r>
                <a:rPr sz="1400" b="1" i="1" dirty="0">
                  <a:solidFill>
                    <a:srgbClr val="422C75"/>
                  </a:solidFill>
                  <a:latin typeface="Bookman Old Style" panose="02050604050505020204" pitchFamily="18" charset="0"/>
                  <a:ea typeface="ＭＳ Ｐゴシック" charset="0"/>
                  <a:cs typeface="Playfair Display"/>
                </a:rPr>
                <a:t>the</a:t>
              </a:r>
              <a:r>
                <a:rPr sz="1400" b="1" i="1" spc="-49" dirty="0">
                  <a:solidFill>
                    <a:srgbClr val="422C75"/>
                  </a:solidFill>
                  <a:latin typeface="Bookman Old Style" panose="02050604050505020204" pitchFamily="18" charset="0"/>
                  <a:ea typeface="ＭＳ Ｐゴシック" charset="0"/>
                  <a:cs typeface="Playfair Display"/>
                </a:rPr>
                <a:t> </a:t>
              </a:r>
              <a:r>
                <a:rPr sz="1400" b="1" i="1" spc="-3" dirty="0">
                  <a:solidFill>
                    <a:srgbClr val="422C75"/>
                  </a:solidFill>
                  <a:latin typeface="Bookman Old Style" panose="02050604050505020204" pitchFamily="18" charset="0"/>
                  <a:ea typeface="ＭＳ Ｐゴシック" charset="0"/>
                  <a:cs typeface="Playfair Display"/>
                </a:rPr>
                <a:t>world</a:t>
              </a:r>
              <a:endParaRPr sz="1400" b="1" dirty="0">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98668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51A392-D277-4C60-80CA-4155BF24A22F}" type="datetime2">
              <a:rPr lang="en-IN" smtClean="0"/>
              <a:t>Friday, 20 December 2024</a:t>
            </a:fld>
            <a:endParaRPr lang="en-IN"/>
          </a:p>
        </p:txBody>
      </p:sp>
      <p:sp>
        <p:nvSpPr>
          <p:cNvPr id="6" name="Footer Placeholder 5"/>
          <p:cNvSpPr>
            <a:spLocks noGrp="1"/>
          </p:cNvSpPr>
          <p:nvPr>
            <p:ph type="ftr" sz="quarter" idx="11"/>
          </p:nvPr>
        </p:nvSpPr>
        <p:spPr/>
        <p:txBody>
          <a:bodyPr/>
          <a:lstStyle/>
          <a:p>
            <a:r>
              <a:rPr lang="en-IN"/>
              <a:t>RV COLLEGE OF ENGINEERING</a:t>
            </a:r>
          </a:p>
        </p:txBody>
      </p:sp>
      <p:sp>
        <p:nvSpPr>
          <p:cNvPr id="7" name="Slide Number Placeholder 6"/>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71507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449F-E26E-4CC2-B153-3EB375A0CF11}" type="datetime2">
              <a:rPr lang="en-IN" smtClean="0"/>
              <a:t>Friday, 20 December 2024</a:t>
            </a:fld>
            <a:endParaRPr lang="en-IN"/>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RV COLLEGE OF ENGINEERING</a:t>
            </a: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15CD2-76D6-4EFE-91D9-7087332E3318}" type="slidenum">
              <a:rPr lang="en-IN" smtClean="0"/>
              <a:t>‹#›</a:t>
            </a:fld>
            <a:endParaRPr lang="en-IN"/>
          </a:p>
        </p:txBody>
      </p:sp>
    </p:spTree>
    <p:extLst>
      <p:ext uri="{BB962C8B-B14F-4D97-AF65-F5344CB8AC3E}">
        <p14:creationId xmlns:p14="http://schemas.microsoft.com/office/powerpoint/2010/main" val="36265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0.jpg"/><Relationship Id="rId3" Type="http://schemas.microsoft.com/office/2007/relationships/media" Target="../media/media2.mp4"/><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5.xml"/><Relationship Id="rId7" Type="http://schemas.openxmlformats.org/officeDocument/2006/relationships/image" Target="../media/image1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9.jpeg"/><Relationship Id="rId7" Type="http://schemas.openxmlformats.org/officeDocument/2006/relationships/diagramColors" Target="../diagrams/colors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20.png"/><Relationship Id="rId4" Type="http://schemas.openxmlformats.org/officeDocument/2006/relationships/diagramData" Target="../diagrams/data6.xml"/><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7.xml"/><Relationship Id="rId7" Type="http://schemas.openxmlformats.org/officeDocument/2006/relationships/image" Target="../media/image1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jpeg"/><Relationship Id="rId7" Type="http://schemas.openxmlformats.org/officeDocument/2006/relationships/diagramColors" Target="../diagrams/colors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0.png"/><Relationship Id="rId4" Type="http://schemas.openxmlformats.org/officeDocument/2006/relationships/diagramData" Target="../diagrams/data2.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F227B2-6E6E-A65E-A828-6F23B8D5E0AD}"/>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4C9311E5-35F6-67F8-BA96-85A5A20D3355}"/>
              </a:ext>
            </a:extLst>
          </p:cNvPr>
          <p:cNvSpPr>
            <a:spLocks noGrp="1"/>
          </p:cNvSpPr>
          <p:nvPr>
            <p:ph type="sldNum" sz="quarter" idx="12"/>
          </p:nvPr>
        </p:nvSpPr>
        <p:spPr/>
        <p:txBody>
          <a:bodyPr/>
          <a:lstStyle/>
          <a:p>
            <a:fld id="{9BA15CD2-76D6-4EFE-91D9-7087332E3318}" type="slidenum">
              <a:rPr lang="en-IN" smtClean="0"/>
              <a:pPr/>
              <a:t>1</a:t>
            </a:fld>
            <a:endParaRPr lang="en-IN" dirty="0"/>
          </a:p>
        </p:txBody>
      </p:sp>
      <p:pic>
        <p:nvPicPr>
          <p:cNvPr id="7" name="Content Placeholder 6" descr="A building with a roof&#10;&#10;Description automatically generated">
            <a:extLst>
              <a:ext uri="{FF2B5EF4-FFF2-40B4-BE49-F238E27FC236}">
                <a16:creationId xmlns:a16="http://schemas.microsoft.com/office/drawing/2014/main" id="{4FFF1151-EB75-7914-B2AB-B16B6A0207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21879" y="1067010"/>
            <a:ext cx="11421075" cy="38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7401447-E36D-D6F9-70CD-9802DA9AD004}"/>
              </a:ext>
            </a:extLst>
          </p:cNvPr>
          <p:cNvSpPr/>
          <p:nvPr/>
        </p:nvSpPr>
        <p:spPr>
          <a:xfrm>
            <a:off x="349046" y="4146929"/>
            <a:ext cx="11493908"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altLang="en-US" sz="3600" b="1" dirty="0">
                <a:solidFill>
                  <a:schemeClr val="bg1"/>
                </a:solidFill>
                <a:latin typeface="Bodoni MT" pitchFamily="18" charset="0"/>
                <a:cs typeface="Arial" panose="020B0604020202020204" pitchFamily="34" charset="0"/>
              </a:rPr>
              <a:t>Decentralizing energy networks: Blockchain model for smart grid energy trading</a:t>
            </a:r>
            <a:endParaRPr lang="en-GB" altLang="en-US" sz="3600" b="1" baseline="0" dirty="0">
              <a:solidFill>
                <a:schemeClr val="bg1"/>
              </a:solidFill>
              <a:latin typeface="Bodoni MT" pitchFamily="18" charset="0"/>
              <a:cs typeface="Arial" panose="020B0604020202020204" pitchFamily="34" charset="0"/>
            </a:endParaRPr>
          </a:p>
        </p:txBody>
      </p:sp>
      <p:sp>
        <p:nvSpPr>
          <p:cNvPr id="5" name="Rectangle: Rounded Corners 4">
            <a:extLst>
              <a:ext uri="{FF2B5EF4-FFF2-40B4-BE49-F238E27FC236}">
                <a16:creationId xmlns:a16="http://schemas.microsoft.com/office/drawing/2014/main" id="{2E49E1EB-59AB-C0C7-9FA4-FC809A9DB13F}"/>
              </a:ext>
            </a:extLst>
          </p:cNvPr>
          <p:cNvSpPr/>
          <p:nvPr/>
        </p:nvSpPr>
        <p:spPr>
          <a:xfrm>
            <a:off x="349045" y="5288583"/>
            <a:ext cx="11421075"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altLang="en-US" sz="3600" b="1" baseline="0" dirty="0">
                <a:solidFill>
                  <a:schemeClr val="bg1"/>
                </a:solidFill>
                <a:latin typeface="Bodoni MT" pitchFamily="18" charset="0"/>
                <a:cs typeface="Arial" panose="020B0604020202020204" pitchFamily="34" charset="0"/>
              </a:rPr>
              <a:t>Theme</a:t>
            </a:r>
            <a:r>
              <a:rPr lang="en-GB" altLang="en-US" sz="3600" b="1" dirty="0">
                <a:solidFill>
                  <a:schemeClr val="bg1"/>
                </a:solidFill>
                <a:latin typeface="Bodoni MT" pitchFamily="18" charset="0"/>
                <a:cs typeface="Arial" panose="020B0604020202020204" pitchFamily="34" charset="0"/>
              </a:rPr>
              <a:t>: Energy</a:t>
            </a:r>
            <a:endParaRPr lang="en-GB" altLang="en-US" sz="3600" b="1" dirty="0">
              <a:solidFill>
                <a:schemeClr val="bg1"/>
              </a:solidFill>
              <a:latin typeface="Bookman Old Style" panose="02050604050505020204" pitchFamily="18" charset="0"/>
              <a:cs typeface="Arial" panose="020B0604020202020204" pitchFamily="34" charset="0"/>
            </a:endParaRPr>
          </a:p>
          <a:p>
            <a:pPr algn="ctr">
              <a:defRPr/>
            </a:pPr>
            <a:r>
              <a:rPr lang="en-GB" altLang="en-US" sz="3600" b="1" baseline="0" dirty="0">
                <a:solidFill>
                  <a:schemeClr val="bg1"/>
                </a:solidFill>
                <a:latin typeface="Bodoni MT" pitchFamily="18" charset="0"/>
                <a:cs typeface="Arial" panose="020B0604020202020204" pitchFamily="34" charset="0"/>
              </a:rPr>
              <a:t>Group no: 81</a:t>
            </a:r>
          </a:p>
        </p:txBody>
      </p:sp>
    </p:spTree>
    <p:extLst>
      <p:ext uri="{BB962C8B-B14F-4D97-AF65-F5344CB8AC3E}">
        <p14:creationId xmlns:p14="http://schemas.microsoft.com/office/powerpoint/2010/main" val="3092142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98161F-D06A-7D03-32A0-5D1DD36A2A2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63D6E-C21B-6CE3-F37E-F40628D2820A}"/>
              </a:ext>
            </a:extLst>
          </p:cNvPr>
          <p:cNvSpPr txBox="1">
            <a:spLocks/>
          </p:cNvSpPr>
          <p:nvPr/>
        </p:nvSpPr>
        <p:spPr>
          <a:xfrm>
            <a:off x="686834" y="1153572"/>
            <a:ext cx="3200400" cy="446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ct val="0"/>
              </a:spcBef>
              <a:spcAft>
                <a:spcPts val="600"/>
              </a:spcAft>
            </a:pPr>
            <a:endParaRPr lang="en-US" sz="4400" kern="1200">
              <a:solidFill>
                <a:srgbClr val="FFFFFF"/>
              </a:solidFill>
              <a:latin typeface="+mj-lt"/>
              <a:ea typeface="+mj-ea"/>
              <a:cs typeface="+mj-cs"/>
            </a:endParaRPr>
          </a:p>
          <a:p>
            <a:pPr algn="l">
              <a:lnSpc>
                <a:spcPct val="90000"/>
              </a:lnSpc>
              <a:spcBef>
                <a:spcPct val="0"/>
              </a:spcBef>
              <a:spcAft>
                <a:spcPts val="600"/>
              </a:spcAft>
            </a:pPr>
            <a:r>
              <a:rPr lang="en-US" sz="4400" kern="1200">
                <a:solidFill>
                  <a:srgbClr val="FFFFFF"/>
                </a:solidFill>
                <a:latin typeface="+mj-lt"/>
                <a:ea typeface="+mj-ea"/>
                <a:cs typeface="+mj-cs"/>
              </a:rPr>
              <a:t>Comments during EL Phase-I and action taken</a:t>
            </a:r>
          </a:p>
          <a:p>
            <a:pPr algn="l">
              <a:lnSpc>
                <a:spcPct val="90000"/>
              </a:lnSpc>
              <a:spcBef>
                <a:spcPct val="0"/>
              </a:spcBef>
              <a:spcAft>
                <a:spcPts val="600"/>
              </a:spcAft>
            </a:pPr>
            <a:endParaRPr lang="en-US" sz="4400" kern="1200">
              <a:solidFill>
                <a:srgbClr val="FFFFFF"/>
              </a:solidFill>
              <a:latin typeface="+mj-lt"/>
              <a:ea typeface="+mj-ea"/>
              <a:cs typeface="+mj-cs"/>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84CAB4B4-E7D9-0C44-BDB8-13360E196C87}"/>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sz="2000" b="1">
              <a:solidFill>
                <a:schemeClr val="tx1"/>
              </a:solidFill>
              <a:latin typeface="+mn-lt"/>
            </a:endParaRPr>
          </a:p>
          <a:p>
            <a:r>
              <a:rPr lang="en-US" sz="2000" b="1">
                <a:solidFill>
                  <a:schemeClr val="tx1"/>
                </a:solidFill>
                <a:latin typeface="+mn-lt"/>
              </a:rPr>
              <a:t>Summary of feedback received in phase-I :</a:t>
            </a:r>
          </a:p>
          <a:p>
            <a:r>
              <a:rPr lang="en-US" sz="2000">
                <a:solidFill>
                  <a:schemeClr val="tx1"/>
                </a:solidFill>
                <a:latin typeface="+mn-lt"/>
              </a:rPr>
              <a:t>Requirement for more concise and precise slide presentation.</a:t>
            </a:r>
          </a:p>
          <a:p>
            <a:r>
              <a:rPr lang="en-US" sz="2000">
                <a:solidFill>
                  <a:schemeClr val="tx1"/>
                </a:solidFill>
                <a:latin typeface="+mn-lt"/>
              </a:rPr>
              <a:t>Survey regarding current scenario as compared to previous scenario in the field of blockchain integration for energy trading in smart grids.</a:t>
            </a:r>
          </a:p>
          <a:p>
            <a:r>
              <a:rPr lang="en-US" sz="2000">
                <a:solidFill>
                  <a:schemeClr val="tx1"/>
                </a:solidFill>
                <a:latin typeface="+mn-lt"/>
              </a:rPr>
              <a:t>Improved understanding on need for blockchain in smart grids.</a:t>
            </a:r>
          </a:p>
          <a:p>
            <a:endParaRPr lang="en-US" sz="2000">
              <a:solidFill>
                <a:schemeClr val="tx1"/>
              </a:solidFill>
              <a:latin typeface="+mn-lt"/>
            </a:endParaRPr>
          </a:p>
          <a:p>
            <a:r>
              <a:rPr lang="en-US" sz="2000" b="1">
                <a:solidFill>
                  <a:schemeClr val="tx1"/>
                </a:solidFill>
                <a:latin typeface="+mn-lt"/>
              </a:rPr>
              <a:t>Actions taken in Phase-II to address those comments or feedback:</a:t>
            </a:r>
          </a:p>
          <a:p>
            <a:r>
              <a:rPr lang="en-US" sz="2000">
                <a:solidFill>
                  <a:schemeClr val="tx1"/>
                </a:solidFill>
                <a:latin typeface="+mn-lt"/>
              </a:rPr>
              <a:t>Improved quality of slides by ensuring precise and more visual representation.</a:t>
            </a:r>
          </a:p>
          <a:p>
            <a:r>
              <a:rPr lang="en-US" sz="2000">
                <a:solidFill>
                  <a:schemeClr val="tx1"/>
                </a:solidFill>
                <a:latin typeface="+mn-lt"/>
              </a:rPr>
              <a:t>Thorough research, analysing past and current scenario. </a:t>
            </a:r>
          </a:p>
        </p:txBody>
      </p:sp>
      <p:sp>
        <p:nvSpPr>
          <p:cNvPr id="3" name="Date Placeholder 2">
            <a:extLst>
              <a:ext uri="{FF2B5EF4-FFF2-40B4-BE49-F238E27FC236}">
                <a16:creationId xmlns:a16="http://schemas.microsoft.com/office/drawing/2014/main" id="{33AE1037-A60E-44C5-9572-62E8D4296AE1}"/>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a:lnSpc>
                <a:spcPct val="90000"/>
              </a:lnSpc>
              <a:spcAft>
                <a:spcPts val="600"/>
              </a:spcAft>
            </a:pPr>
            <a:fld id="{6BA3F8B8-C75C-44FF-9C37-B9B69285372F}" type="datetime2">
              <a:rPr lang="en-US" sz="1000">
                <a:solidFill>
                  <a:srgbClr val="FFFFFF"/>
                </a:solidFill>
                <a:latin typeface="+mn-lt"/>
              </a:rPr>
              <a:pPr>
                <a:lnSpc>
                  <a:spcPct val="90000"/>
                </a:lnSpc>
                <a:spcAft>
                  <a:spcPts val="600"/>
                </a:spcAft>
              </a:pPr>
              <a:t>Friday, December 20, 2024</a:t>
            </a:fld>
            <a:endParaRPr lang="en-US" sz="1000">
              <a:solidFill>
                <a:srgbClr val="FFFFFF"/>
              </a:solidFill>
              <a:latin typeface="+mn-lt"/>
            </a:endParaRPr>
          </a:p>
        </p:txBody>
      </p:sp>
      <p:sp>
        <p:nvSpPr>
          <p:cNvPr id="4" name="Slide Number Placeholder 3">
            <a:extLst>
              <a:ext uri="{FF2B5EF4-FFF2-40B4-BE49-F238E27FC236}">
                <a16:creationId xmlns:a16="http://schemas.microsoft.com/office/drawing/2014/main" id="{1F690D42-AE24-A1A5-733A-5DB49AB5301A}"/>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r>
              <a:rPr lang="en-US">
                <a:solidFill>
                  <a:schemeClr val="tx1">
                    <a:tint val="75000"/>
                  </a:schemeClr>
                </a:solidFill>
                <a:latin typeface="+mn-lt"/>
              </a:rPr>
              <a:t>Slide No. </a:t>
            </a:r>
            <a:fld id="{9BA15CD2-76D6-4EFE-91D9-7087332E3318}" type="slidenum">
              <a:rPr lang="en-US" smtClean="0">
                <a:solidFill>
                  <a:schemeClr val="tx1">
                    <a:tint val="75000"/>
                  </a:schemeClr>
                </a:solidFill>
                <a:latin typeface="+mn-lt"/>
              </a:rPr>
              <a:pPr>
                <a:spcAft>
                  <a:spcPts val="600"/>
                </a:spcAft>
              </a:pPr>
              <a:t>10</a:t>
            </a:fld>
            <a:endParaRPr lang="en-US">
              <a:solidFill>
                <a:schemeClr val="tx1">
                  <a:tint val="75000"/>
                </a:schemeClr>
              </a:solidFill>
              <a:latin typeface="+mn-lt"/>
            </a:endParaRPr>
          </a:p>
        </p:txBody>
      </p:sp>
      <p:pic>
        <p:nvPicPr>
          <p:cNvPr id="7" name="Picture 6">
            <a:extLst>
              <a:ext uri="{FF2B5EF4-FFF2-40B4-BE49-F238E27FC236}">
                <a16:creationId xmlns:a16="http://schemas.microsoft.com/office/drawing/2014/main" id="{55236640-5399-D532-4AC8-9B5ECA0919E1}"/>
              </a:ext>
            </a:extLst>
          </p:cNvPr>
          <p:cNvPicPr>
            <a:picLocks noChangeAspect="1"/>
          </p:cNvPicPr>
          <p:nvPr/>
        </p:nvPicPr>
        <p:blipFill>
          <a:blip r:embed="rId2"/>
          <a:stretch>
            <a:fillRect/>
          </a:stretch>
        </p:blipFill>
        <p:spPr>
          <a:xfrm>
            <a:off x="0" y="0"/>
            <a:ext cx="2162477" cy="857370"/>
          </a:xfrm>
          <a:prstGeom prst="rect">
            <a:avLst/>
          </a:prstGeom>
        </p:spPr>
      </p:pic>
      <p:pic>
        <p:nvPicPr>
          <p:cNvPr id="9" name="Picture 8">
            <a:extLst>
              <a:ext uri="{FF2B5EF4-FFF2-40B4-BE49-F238E27FC236}">
                <a16:creationId xmlns:a16="http://schemas.microsoft.com/office/drawing/2014/main" id="{8E7009E4-057F-E85F-D462-54A1D8CB40A8}"/>
              </a:ext>
            </a:extLst>
          </p:cNvPr>
          <p:cNvPicPr>
            <a:picLocks noChangeAspect="1"/>
          </p:cNvPicPr>
          <p:nvPr/>
        </p:nvPicPr>
        <p:blipFill>
          <a:blip r:embed="rId3"/>
          <a:stretch>
            <a:fillRect/>
          </a:stretch>
        </p:blipFill>
        <p:spPr>
          <a:xfrm>
            <a:off x="5029564" y="6266656"/>
            <a:ext cx="2257740" cy="257211"/>
          </a:xfrm>
          <a:prstGeom prst="rect">
            <a:avLst/>
          </a:prstGeom>
        </p:spPr>
      </p:pic>
    </p:spTree>
    <p:extLst>
      <p:ext uri="{BB962C8B-B14F-4D97-AF65-F5344CB8AC3E}">
        <p14:creationId xmlns:p14="http://schemas.microsoft.com/office/powerpoint/2010/main" val="1254413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A93DD3F-8E8D-3DAA-3499-CBBFF25ED383}"/>
              </a:ext>
            </a:extLst>
          </p:cNvPr>
          <p:cNvPicPr>
            <a:picLocks noGrp="1" noChangeAspect="1"/>
          </p:cNvPicPr>
          <p:nvPr>
            <p:ph idx="1"/>
          </p:nvPr>
        </p:nvPicPr>
        <p:blipFill>
          <a:blip r:embed="rId2"/>
          <a:stretch>
            <a:fillRect/>
          </a:stretch>
        </p:blipFill>
        <p:spPr>
          <a:xfrm>
            <a:off x="0" y="0"/>
            <a:ext cx="12192000" cy="6858000"/>
          </a:xfrm>
        </p:spPr>
      </p:pic>
      <p:sp>
        <p:nvSpPr>
          <p:cNvPr id="3" name="Date Placeholder 2">
            <a:extLst>
              <a:ext uri="{FF2B5EF4-FFF2-40B4-BE49-F238E27FC236}">
                <a16:creationId xmlns:a16="http://schemas.microsoft.com/office/drawing/2014/main" id="{5D5EF0BE-1283-DC3A-1F2C-B79590C5DD03}"/>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6DCBD23D-D39A-DE8F-EA2A-8701E8BEF507}"/>
              </a:ext>
            </a:extLst>
          </p:cNvPr>
          <p:cNvSpPr>
            <a:spLocks noGrp="1"/>
          </p:cNvSpPr>
          <p:nvPr>
            <p:ph type="sldNum" sz="quarter" idx="12"/>
          </p:nvPr>
        </p:nvSpPr>
        <p:spPr/>
        <p:txBody>
          <a:bodyPr/>
          <a:lstStyle/>
          <a:p>
            <a:fld id="{9BA15CD2-76D6-4EFE-91D9-7087332E3318}" type="slidenum">
              <a:rPr lang="en-IN" smtClean="0"/>
              <a:pPr/>
              <a:t>11</a:t>
            </a:fld>
            <a:endParaRPr lang="en-IN" dirty="0"/>
          </a:p>
        </p:txBody>
      </p:sp>
    </p:spTree>
    <p:extLst>
      <p:ext uri="{BB962C8B-B14F-4D97-AF65-F5344CB8AC3E}">
        <p14:creationId xmlns:p14="http://schemas.microsoft.com/office/powerpoint/2010/main" val="204362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08897048-C4D4-A5EC-7A4D-4ED5BB056BC3}"/>
              </a:ext>
            </a:extLst>
          </p:cNvPr>
          <p:cNvGraphicFramePr>
            <a:graphicFrameLocks noGrp="1"/>
          </p:cNvGraphicFramePr>
          <p:nvPr>
            <p:ph idx="1"/>
            <p:extLst>
              <p:ext uri="{D42A27DB-BD31-4B8C-83A1-F6EECF244321}">
                <p14:modId xmlns:p14="http://schemas.microsoft.com/office/powerpoint/2010/main" val="1672915237"/>
              </p:ext>
            </p:extLst>
          </p:nvPr>
        </p:nvGraphicFramePr>
        <p:xfrm>
          <a:off x="174625" y="1258887"/>
          <a:ext cx="11842750" cy="5088318"/>
        </p:xfrm>
        <a:graphic>
          <a:graphicData uri="http://schemas.openxmlformats.org/drawingml/2006/table">
            <a:tbl>
              <a:tblPr firstRow="1" bandRow="1">
                <a:tableStyleId>{FABFCF23-3B69-468F-B69F-88F6DE6A72F2}</a:tableStyleId>
              </a:tblPr>
              <a:tblGrid>
                <a:gridCol w="2965182">
                  <a:extLst>
                    <a:ext uri="{9D8B030D-6E8A-4147-A177-3AD203B41FA5}">
                      <a16:colId xmlns:a16="http://schemas.microsoft.com/office/drawing/2014/main" val="1001941593"/>
                    </a:ext>
                  </a:extLst>
                </a:gridCol>
                <a:gridCol w="8877568">
                  <a:extLst>
                    <a:ext uri="{9D8B030D-6E8A-4147-A177-3AD203B41FA5}">
                      <a16:colId xmlns:a16="http://schemas.microsoft.com/office/drawing/2014/main" val="3179204065"/>
                    </a:ext>
                  </a:extLst>
                </a:gridCol>
              </a:tblGrid>
              <a:tr h="848053">
                <a:tc>
                  <a:txBody>
                    <a:bodyPr/>
                    <a:lstStyle/>
                    <a:p>
                      <a:r>
                        <a:rPr lang="en-US" sz="3600" dirty="0">
                          <a:solidFill>
                            <a:schemeClr val="tx1"/>
                          </a:solidFill>
                        </a:rPr>
                        <a:t>TOOLS</a:t>
                      </a:r>
                      <a:endParaRPr lang="en-US" sz="3600" dirty="0">
                        <a:solidFill>
                          <a:schemeClr val="tx1"/>
                        </a:solidFill>
                        <a:latin typeface="Bookman Old Style" panose="02050604050505020204" pitchFamily="18" charset="0"/>
                      </a:endParaRPr>
                    </a:p>
                  </a:txBody>
                  <a:tcPr/>
                </a:tc>
                <a:tc>
                  <a:txBody>
                    <a:bodyPr/>
                    <a:lstStyle/>
                    <a:p>
                      <a:r>
                        <a:rPr lang="en-US" sz="3600" dirty="0">
                          <a:solidFill>
                            <a:schemeClr val="tx1"/>
                          </a:solidFill>
                        </a:rPr>
                        <a:t>FUNCTIONALITY</a:t>
                      </a:r>
                      <a:endParaRPr lang="en-US" sz="3600" dirty="0">
                        <a:solidFill>
                          <a:schemeClr val="tx1"/>
                        </a:solidFill>
                        <a:latin typeface="Bookman Old Style" panose="02050604050505020204" pitchFamily="18" charset="0"/>
                      </a:endParaRPr>
                    </a:p>
                  </a:txBody>
                  <a:tcPr/>
                </a:tc>
                <a:extLst>
                  <a:ext uri="{0D108BD9-81ED-4DB2-BD59-A6C34878D82A}">
                    <a16:rowId xmlns:a16="http://schemas.microsoft.com/office/drawing/2014/main" val="405269735"/>
                  </a:ext>
                </a:extLst>
              </a:tr>
              <a:tr h="848053">
                <a:tc>
                  <a:txBody>
                    <a:bodyPr/>
                    <a:lstStyle/>
                    <a:p>
                      <a:r>
                        <a:rPr lang="en-US" sz="3600" dirty="0" err="1"/>
                        <a:t>Kaleido</a:t>
                      </a:r>
                      <a:endParaRPr lang="en-US" sz="3600" dirty="0">
                        <a:latin typeface="Bookman Old Style" panose="02050604050505020204" pitchFamily="18" charset="0"/>
                      </a:endParaRPr>
                    </a:p>
                  </a:txBody>
                  <a:tcPr/>
                </a:tc>
                <a:tc>
                  <a:txBody>
                    <a:bodyPr/>
                    <a:lstStyle/>
                    <a:p>
                      <a:r>
                        <a:rPr lang="en-US" sz="2000" dirty="0"/>
                        <a:t>Used to create and manage the blockchain network.</a:t>
                      </a:r>
                      <a:endParaRPr lang="en-US" sz="2000" dirty="0">
                        <a:latin typeface="Bookman Old Style" panose="02050604050505020204" pitchFamily="18" charset="0"/>
                      </a:endParaRPr>
                    </a:p>
                  </a:txBody>
                  <a:tcPr/>
                </a:tc>
                <a:extLst>
                  <a:ext uri="{0D108BD9-81ED-4DB2-BD59-A6C34878D82A}">
                    <a16:rowId xmlns:a16="http://schemas.microsoft.com/office/drawing/2014/main" val="682821297"/>
                  </a:ext>
                </a:extLst>
              </a:tr>
              <a:tr h="848053">
                <a:tc>
                  <a:txBody>
                    <a:bodyPr/>
                    <a:lstStyle/>
                    <a:p>
                      <a:r>
                        <a:rPr lang="en-US" sz="3600" dirty="0"/>
                        <a:t>Solidity</a:t>
                      </a:r>
                      <a:endParaRPr lang="en-US" sz="3600" dirty="0">
                        <a:latin typeface="Bookman Old Style" panose="02050604050505020204" pitchFamily="18" charset="0"/>
                      </a:endParaRPr>
                    </a:p>
                  </a:txBody>
                  <a:tcPr/>
                </a:tc>
                <a:tc>
                  <a:txBody>
                    <a:bodyPr/>
                    <a:lstStyle/>
                    <a:p>
                      <a:r>
                        <a:rPr lang="en-US" sz="2000" dirty="0"/>
                        <a:t>Programming language for writing smart contracts. </a:t>
                      </a:r>
                      <a:endParaRPr lang="en-US" sz="2000" dirty="0">
                        <a:latin typeface="Bookman Old Style" panose="02050604050505020204" pitchFamily="18" charset="0"/>
                      </a:endParaRPr>
                    </a:p>
                  </a:txBody>
                  <a:tcPr/>
                </a:tc>
                <a:extLst>
                  <a:ext uri="{0D108BD9-81ED-4DB2-BD59-A6C34878D82A}">
                    <a16:rowId xmlns:a16="http://schemas.microsoft.com/office/drawing/2014/main" val="3245904610"/>
                  </a:ext>
                </a:extLst>
              </a:tr>
              <a:tr h="848053">
                <a:tc>
                  <a:txBody>
                    <a:bodyPr/>
                    <a:lstStyle/>
                    <a:p>
                      <a:r>
                        <a:rPr lang="en-US" sz="3600" dirty="0"/>
                        <a:t>Truffle Suite</a:t>
                      </a:r>
                      <a:endParaRPr lang="en-US" sz="3600" dirty="0">
                        <a:latin typeface="Bookman Old Style" panose="02050604050505020204" pitchFamily="18" charset="0"/>
                      </a:endParaRPr>
                    </a:p>
                  </a:txBody>
                  <a:tcPr/>
                </a:tc>
                <a:tc>
                  <a:txBody>
                    <a:bodyPr/>
                    <a:lstStyle/>
                    <a:p>
                      <a:r>
                        <a:rPr lang="en-US" sz="2000" dirty="0"/>
                        <a:t>A development environment for testing and deploying smart contracts</a:t>
                      </a:r>
                      <a:endParaRPr lang="en-US" sz="2000" dirty="0">
                        <a:latin typeface="Bookman Old Style" panose="02050604050505020204" pitchFamily="18" charset="0"/>
                      </a:endParaRPr>
                    </a:p>
                  </a:txBody>
                  <a:tcPr/>
                </a:tc>
                <a:extLst>
                  <a:ext uri="{0D108BD9-81ED-4DB2-BD59-A6C34878D82A}">
                    <a16:rowId xmlns:a16="http://schemas.microsoft.com/office/drawing/2014/main" val="580041873"/>
                  </a:ext>
                </a:extLst>
              </a:tr>
              <a:tr h="848053">
                <a:tc>
                  <a:txBody>
                    <a:bodyPr/>
                    <a:lstStyle/>
                    <a:p>
                      <a:r>
                        <a:rPr lang="en-US" sz="3600" dirty="0"/>
                        <a:t>Web3.js</a:t>
                      </a:r>
                      <a:endParaRPr lang="en-US" sz="3600" dirty="0">
                        <a:latin typeface="Bookman Old Style" panose="02050604050505020204" pitchFamily="18" charset="0"/>
                      </a:endParaRPr>
                    </a:p>
                  </a:txBody>
                  <a:tcPr/>
                </a:tc>
                <a:tc>
                  <a:txBody>
                    <a:bodyPr/>
                    <a:lstStyle/>
                    <a:p>
                      <a:r>
                        <a:rPr lang="en-US" sz="2000" dirty="0"/>
                        <a:t>A JavaScript library for interacting with the Ethereum blockchain</a:t>
                      </a:r>
                      <a:endParaRPr lang="en-US" sz="2000" dirty="0">
                        <a:latin typeface="Bookman Old Style" panose="02050604050505020204" pitchFamily="18" charset="0"/>
                      </a:endParaRPr>
                    </a:p>
                  </a:txBody>
                  <a:tcPr/>
                </a:tc>
                <a:extLst>
                  <a:ext uri="{0D108BD9-81ED-4DB2-BD59-A6C34878D82A}">
                    <a16:rowId xmlns:a16="http://schemas.microsoft.com/office/drawing/2014/main" val="423157049"/>
                  </a:ext>
                </a:extLst>
              </a:tr>
              <a:tr h="848053">
                <a:tc>
                  <a:txBody>
                    <a:bodyPr/>
                    <a:lstStyle/>
                    <a:p>
                      <a:r>
                        <a:rPr lang="en-US" sz="3600" dirty="0"/>
                        <a:t>IPFS</a:t>
                      </a:r>
                      <a:endParaRPr lang="en-US" sz="3600" dirty="0">
                        <a:latin typeface="Bookman Old Style" panose="02050604050505020204" pitchFamily="18" charset="0"/>
                      </a:endParaRPr>
                    </a:p>
                  </a:txBody>
                  <a:tcPr/>
                </a:tc>
                <a:tc>
                  <a:txBody>
                    <a:bodyPr/>
                    <a:lstStyle/>
                    <a:p>
                      <a:r>
                        <a:rPr lang="en-US" sz="2000" dirty="0"/>
                        <a:t>For decentralized storage solutions</a:t>
                      </a:r>
                      <a:endParaRPr lang="en-US" sz="2000" dirty="0">
                        <a:latin typeface="Bookman Old Style" panose="02050604050505020204" pitchFamily="18" charset="0"/>
                      </a:endParaRPr>
                    </a:p>
                  </a:txBody>
                  <a:tcPr/>
                </a:tc>
                <a:extLst>
                  <a:ext uri="{0D108BD9-81ED-4DB2-BD59-A6C34878D82A}">
                    <a16:rowId xmlns:a16="http://schemas.microsoft.com/office/drawing/2014/main" val="95956477"/>
                  </a:ext>
                </a:extLst>
              </a:tr>
            </a:tbl>
          </a:graphicData>
        </a:graphic>
      </p:graphicFrame>
      <p:sp>
        <p:nvSpPr>
          <p:cNvPr id="3" name="Date Placeholder 2">
            <a:extLst>
              <a:ext uri="{FF2B5EF4-FFF2-40B4-BE49-F238E27FC236}">
                <a16:creationId xmlns:a16="http://schemas.microsoft.com/office/drawing/2014/main" id="{01CE455F-9301-C2EF-7D33-3335F6D4CB9F}"/>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990F647B-C857-90C5-3FC4-439AC44208C3}"/>
              </a:ext>
            </a:extLst>
          </p:cNvPr>
          <p:cNvSpPr>
            <a:spLocks noGrp="1"/>
          </p:cNvSpPr>
          <p:nvPr>
            <p:ph type="sldNum" sz="quarter" idx="12"/>
          </p:nvPr>
        </p:nvSpPr>
        <p:spPr/>
        <p:txBody>
          <a:bodyPr/>
          <a:lstStyle/>
          <a:p>
            <a:fld id="{9BA15CD2-76D6-4EFE-91D9-7087332E3318}" type="slidenum">
              <a:rPr lang="en-IN" smtClean="0"/>
              <a:pPr/>
              <a:t>12</a:t>
            </a:fld>
            <a:endParaRPr lang="en-IN" dirty="0"/>
          </a:p>
        </p:txBody>
      </p:sp>
      <p:sp>
        <p:nvSpPr>
          <p:cNvPr id="5" name="TextBox 4">
            <a:extLst>
              <a:ext uri="{FF2B5EF4-FFF2-40B4-BE49-F238E27FC236}">
                <a16:creationId xmlns:a16="http://schemas.microsoft.com/office/drawing/2014/main" id="{7647F294-E74C-0E99-B69E-B33AB13B1116}"/>
              </a:ext>
            </a:extLst>
          </p:cNvPr>
          <p:cNvSpPr txBox="1"/>
          <p:nvPr/>
        </p:nvSpPr>
        <p:spPr>
          <a:xfrm>
            <a:off x="2610998" y="132202"/>
            <a:ext cx="9011797" cy="707886"/>
          </a:xfrm>
          <a:prstGeom prst="rect">
            <a:avLst/>
          </a:prstGeom>
          <a:noFill/>
        </p:spPr>
        <p:txBody>
          <a:bodyPr wrap="square" rtlCol="0">
            <a:spAutoFit/>
          </a:bodyPr>
          <a:lstStyle/>
          <a:p>
            <a:r>
              <a:rPr lang="en-US" sz="4000" b="1" dirty="0">
                <a:solidFill>
                  <a:srgbClr val="C00000"/>
                </a:solidFill>
                <a:latin typeface="Bookman Old Style" panose="02050604050505020204" pitchFamily="18" charset="0"/>
              </a:rPr>
              <a:t>Tools and techniques used</a:t>
            </a:r>
          </a:p>
        </p:txBody>
      </p:sp>
    </p:spTree>
    <p:extLst>
      <p:ext uri="{BB962C8B-B14F-4D97-AF65-F5344CB8AC3E}">
        <p14:creationId xmlns:p14="http://schemas.microsoft.com/office/powerpoint/2010/main" val="342876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18BF05-8C66-84E3-7DA3-74656DB60B23}"/>
              </a:ext>
            </a:extLst>
          </p:cNvPr>
          <p:cNvPicPr>
            <a:picLocks noGrp="1" noChangeAspect="1"/>
          </p:cNvPicPr>
          <p:nvPr>
            <p:ph idx="1"/>
          </p:nvPr>
        </p:nvPicPr>
        <p:blipFill>
          <a:blip r:embed="rId2"/>
          <a:stretch>
            <a:fillRect/>
          </a:stretch>
        </p:blipFill>
        <p:spPr>
          <a:xfrm>
            <a:off x="2071171" y="906348"/>
            <a:ext cx="8207566" cy="4817654"/>
          </a:xfrm>
          <a:prstGeom prst="rect">
            <a:avLst/>
          </a:prstGeom>
        </p:spPr>
      </p:pic>
      <p:sp>
        <p:nvSpPr>
          <p:cNvPr id="3" name="Date Placeholder 2">
            <a:extLst>
              <a:ext uri="{FF2B5EF4-FFF2-40B4-BE49-F238E27FC236}">
                <a16:creationId xmlns:a16="http://schemas.microsoft.com/office/drawing/2014/main" id="{34B2B766-015B-1F8E-ECFB-87ECCA0914C8}"/>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D9F7AA35-B44F-F801-F1BB-19D7ED328395}"/>
              </a:ext>
            </a:extLst>
          </p:cNvPr>
          <p:cNvSpPr>
            <a:spLocks noGrp="1"/>
          </p:cNvSpPr>
          <p:nvPr>
            <p:ph type="sldNum" sz="quarter" idx="12"/>
          </p:nvPr>
        </p:nvSpPr>
        <p:spPr/>
        <p:txBody>
          <a:bodyPr/>
          <a:lstStyle/>
          <a:p>
            <a:fld id="{9BA15CD2-76D6-4EFE-91D9-7087332E3318}" type="slidenum">
              <a:rPr lang="en-IN" smtClean="0"/>
              <a:pPr/>
              <a:t>13</a:t>
            </a:fld>
            <a:endParaRPr lang="en-IN" dirty="0"/>
          </a:p>
        </p:txBody>
      </p:sp>
      <p:sp>
        <p:nvSpPr>
          <p:cNvPr id="7" name="TextBox 6">
            <a:extLst>
              <a:ext uri="{FF2B5EF4-FFF2-40B4-BE49-F238E27FC236}">
                <a16:creationId xmlns:a16="http://schemas.microsoft.com/office/drawing/2014/main" id="{9EE09404-A38D-AF81-CF15-93AD4F280E59}"/>
              </a:ext>
            </a:extLst>
          </p:cNvPr>
          <p:cNvSpPr txBox="1"/>
          <p:nvPr/>
        </p:nvSpPr>
        <p:spPr>
          <a:xfrm>
            <a:off x="2721166" y="143219"/>
            <a:ext cx="3723701" cy="646331"/>
          </a:xfrm>
          <a:prstGeom prst="rect">
            <a:avLst/>
          </a:prstGeom>
          <a:noFill/>
        </p:spPr>
        <p:txBody>
          <a:bodyPr wrap="square" rtlCol="0">
            <a:spAutoFit/>
          </a:bodyPr>
          <a:lstStyle/>
          <a:p>
            <a:r>
              <a:rPr lang="en-US" sz="3600" b="1" dirty="0">
                <a:solidFill>
                  <a:srgbClr val="C00000"/>
                </a:solidFill>
                <a:latin typeface="Bookman Old Style" panose="02050604050505020204" pitchFamily="18" charset="0"/>
              </a:rPr>
              <a:t>Chain-link</a:t>
            </a:r>
          </a:p>
        </p:txBody>
      </p:sp>
    </p:spTree>
    <p:extLst>
      <p:ext uri="{BB962C8B-B14F-4D97-AF65-F5344CB8AC3E}">
        <p14:creationId xmlns:p14="http://schemas.microsoft.com/office/powerpoint/2010/main" val="8502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574EA20-02B6-5EAB-9136-17E3D230044A}"/>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E7A14A22-FB7E-BD19-932B-58253F1A8052}"/>
              </a:ext>
            </a:extLst>
          </p:cNvPr>
          <p:cNvSpPr>
            <a:spLocks noGrp="1"/>
          </p:cNvSpPr>
          <p:nvPr>
            <p:ph type="sldNum" sz="quarter" idx="12"/>
          </p:nvPr>
        </p:nvSpPr>
        <p:spPr/>
        <p:txBody>
          <a:bodyPr/>
          <a:lstStyle/>
          <a:p>
            <a:fld id="{9BA15CD2-76D6-4EFE-91D9-7087332E3318}" type="slidenum">
              <a:rPr lang="en-IN" smtClean="0"/>
              <a:pPr/>
              <a:t>14</a:t>
            </a:fld>
            <a:endParaRPr lang="en-IN" dirty="0"/>
          </a:p>
        </p:txBody>
      </p:sp>
      <p:pic>
        <p:nvPicPr>
          <p:cNvPr id="6" name="Picture 5">
            <a:extLst>
              <a:ext uri="{FF2B5EF4-FFF2-40B4-BE49-F238E27FC236}">
                <a16:creationId xmlns:a16="http://schemas.microsoft.com/office/drawing/2014/main" id="{42EAEE83-482C-066A-2C3E-E97F60787A57}"/>
              </a:ext>
            </a:extLst>
          </p:cNvPr>
          <p:cNvPicPr>
            <a:picLocks noChangeAspect="1"/>
          </p:cNvPicPr>
          <p:nvPr/>
        </p:nvPicPr>
        <p:blipFill>
          <a:blip r:embed="rId2"/>
          <a:stretch>
            <a:fillRect/>
          </a:stretch>
        </p:blipFill>
        <p:spPr>
          <a:xfrm>
            <a:off x="3503365" y="410798"/>
            <a:ext cx="5592896" cy="2896945"/>
          </a:xfrm>
          <a:prstGeom prst="rect">
            <a:avLst/>
          </a:prstGeom>
        </p:spPr>
      </p:pic>
      <p:pic>
        <p:nvPicPr>
          <p:cNvPr id="7" name="Picture 6">
            <a:extLst>
              <a:ext uri="{FF2B5EF4-FFF2-40B4-BE49-F238E27FC236}">
                <a16:creationId xmlns:a16="http://schemas.microsoft.com/office/drawing/2014/main" id="{635EA1DC-AC90-897D-C2B7-044CEDBFBB2B}"/>
              </a:ext>
            </a:extLst>
          </p:cNvPr>
          <p:cNvPicPr>
            <a:picLocks noChangeAspect="1"/>
          </p:cNvPicPr>
          <p:nvPr/>
        </p:nvPicPr>
        <p:blipFill>
          <a:blip r:embed="rId3"/>
          <a:stretch>
            <a:fillRect/>
          </a:stretch>
        </p:blipFill>
        <p:spPr>
          <a:xfrm>
            <a:off x="1026866" y="3429000"/>
            <a:ext cx="5063928" cy="2654606"/>
          </a:xfrm>
          <a:prstGeom prst="rect">
            <a:avLst/>
          </a:prstGeom>
        </p:spPr>
      </p:pic>
      <p:pic>
        <p:nvPicPr>
          <p:cNvPr id="8" name="Picture 7">
            <a:extLst>
              <a:ext uri="{FF2B5EF4-FFF2-40B4-BE49-F238E27FC236}">
                <a16:creationId xmlns:a16="http://schemas.microsoft.com/office/drawing/2014/main" id="{20289195-B13F-8746-2D98-07F3A38E2B13}"/>
              </a:ext>
            </a:extLst>
          </p:cNvPr>
          <p:cNvPicPr>
            <a:picLocks noChangeAspect="1"/>
          </p:cNvPicPr>
          <p:nvPr/>
        </p:nvPicPr>
        <p:blipFill>
          <a:blip r:embed="rId4"/>
          <a:stretch>
            <a:fillRect/>
          </a:stretch>
        </p:blipFill>
        <p:spPr>
          <a:xfrm>
            <a:off x="6298539" y="3429000"/>
            <a:ext cx="5225104" cy="2654606"/>
          </a:xfrm>
          <a:prstGeom prst="rect">
            <a:avLst/>
          </a:prstGeom>
        </p:spPr>
      </p:pic>
      <p:sp>
        <p:nvSpPr>
          <p:cNvPr id="11" name="TextBox 10">
            <a:extLst>
              <a:ext uri="{FF2B5EF4-FFF2-40B4-BE49-F238E27FC236}">
                <a16:creationId xmlns:a16="http://schemas.microsoft.com/office/drawing/2014/main" id="{D9251EDD-23BD-1F9C-24D3-2E9F6B47087B}"/>
              </a:ext>
            </a:extLst>
          </p:cNvPr>
          <p:cNvSpPr txBox="1"/>
          <p:nvPr/>
        </p:nvSpPr>
        <p:spPr>
          <a:xfrm>
            <a:off x="528810" y="1244906"/>
            <a:ext cx="2389202" cy="646331"/>
          </a:xfrm>
          <a:prstGeom prst="rect">
            <a:avLst/>
          </a:prstGeom>
          <a:noFill/>
        </p:spPr>
        <p:txBody>
          <a:bodyPr wrap="square" rtlCol="0">
            <a:spAutoFit/>
          </a:bodyPr>
          <a:lstStyle/>
          <a:p>
            <a:r>
              <a:rPr lang="en-US" sz="3600" b="1" dirty="0">
                <a:solidFill>
                  <a:srgbClr val="C00000"/>
                </a:solidFill>
                <a:latin typeface="Bookman Old Style" panose="02050604050505020204" pitchFamily="18" charset="0"/>
              </a:rPr>
              <a:t>IPFS:</a:t>
            </a:r>
          </a:p>
        </p:txBody>
      </p:sp>
    </p:spTree>
    <p:extLst>
      <p:ext uri="{BB962C8B-B14F-4D97-AF65-F5344CB8AC3E}">
        <p14:creationId xmlns:p14="http://schemas.microsoft.com/office/powerpoint/2010/main" val="409819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E8A1BB-B406-2AD8-3A49-8A2EF2C392DD}"/>
              </a:ext>
            </a:extLst>
          </p:cNvPr>
          <p:cNvSpPr txBox="1"/>
          <p:nvPr/>
        </p:nvSpPr>
        <p:spPr>
          <a:xfrm>
            <a:off x="841248" y="334644"/>
            <a:ext cx="10509504" cy="10769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C00000"/>
                </a:solidFill>
                <a:latin typeface="Bookman Old Style" panose="02050604050505020204" pitchFamily="18" charset="0"/>
                <a:ea typeface="+mj-ea"/>
                <a:cs typeface="+mj-cs"/>
              </a:rPr>
              <a:t>techniques</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8FFA4320-9D80-033C-12F7-9DE4EF7CAFEC}"/>
              </a:ext>
            </a:extLst>
          </p:cNvPr>
          <p:cNvSpPr>
            <a:spLocks noGrp="1"/>
          </p:cNvSpPr>
          <p:nvPr>
            <p:ph type="dt" sz="half" idx="10"/>
          </p:nvPr>
        </p:nvSpPr>
        <p:spPr>
          <a:xfrm>
            <a:off x="841248" y="6356350"/>
            <a:ext cx="2633472" cy="365125"/>
          </a:xfrm>
        </p:spPr>
        <p:txBody>
          <a:bodyPr vert="horz" lIns="91440" tIns="45720" rIns="91440" bIns="45720" rtlCol="0" anchor="ctr">
            <a:normAutofit/>
          </a:bodyPr>
          <a:lstStyle/>
          <a:p>
            <a:pPr>
              <a:spcAft>
                <a:spcPts val="600"/>
              </a:spcAft>
            </a:pPr>
            <a:fld id="{6BA3F8B8-C75C-44FF-9C37-B9B69285372F}" type="datetime2">
              <a:rPr lang="en-US">
                <a:solidFill>
                  <a:schemeClr val="tx1">
                    <a:lumMod val="50000"/>
                    <a:lumOff val="50000"/>
                  </a:schemeClr>
                </a:solidFill>
                <a:latin typeface="+mn-lt"/>
              </a:rPr>
              <a:pPr>
                <a:spcAft>
                  <a:spcPts val="600"/>
                </a:spcAft>
              </a:pPr>
              <a:t>Friday, December 20, 2024</a:t>
            </a:fld>
            <a:endParaRPr lang="en-US">
              <a:solidFill>
                <a:schemeClr val="tx1">
                  <a:lumMod val="50000"/>
                  <a:lumOff val="50000"/>
                </a:schemeClr>
              </a:solidFill>
              <a:latin typeface="+mn-lt"/>
            </a:endParaRPr>
          </a:p>
        </p:txBody>
      </p:sp>
      <p:sp>
        <p:nvSpPr>
          <p:cNvPr id="4" name="Slide Number Placeholder 3">
            <a:extLst>
              <a:ext uri="{FF2B5EF4-FFF2-40B4-BE49-F238E27FC236}">
                <a16:creationId xmlns:a16="http://schemas.microsoft.com/office/drawing/2014/main" id="{9502E9E4-0702-5EC1-D8BC-0B64A247A9BA}"/>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fld id="{9BA15CD2-76D6-4EFE-91D9-7087332E3318}" type="slidenum">
              <a:rPr lang="en-US">
                <a:solidFill>
                  <a:schemeClr val="tx1">
                    <a:lumMod val="50000"/>
                    <a:lumOff val="50000"/>
                  </a:schemeClr>
                </a:solidFill>
                <a:latin typeface="+mn-lt"/>
              </a:rPr>
              <a:pPr>
                <a:spcAft>
                  <a:spcPts val="600"/>
                </a:spcAft>
              </a:pPr>
              <a:t>15</a:t>
            </a:fld>
            <a:endParaRPr lang="en-US">
              <a:solidFill>
                <a:schemeClr val="tx1">
                  <a:lumMod val="50000"/>
                  <a:lumOff val="50000"/>
                </a:schemeClr>
              </a:solidFill>
              <a:latin typeface="+mn-lt"/>
            </a:endParaRPr>
          </a:p>
        </p:txBody>
      </p:sp>
      <p:graphicFrame>
        <p:nvGraphicFramePr>
          <p:cNvPr id="9" name="Content Placeholder 1">
            <a:extLst>
              <a:ext uri="{FF2B5EF4-FFF2-40B4-BE49-F238E27FC236}">
                <a16:creationId xmlns:a16="http://schemas.microsoft.com/office/drawing/2014/main" id="{4F3C51A6-817C-CA41-66EE-BF1053355408}"/>
              </a:ext>
            </a:extLst>
          </p:cNvPr>
          <p:cNvGraphicFramePr>
            <a:graphicFrameLocks noGrp="1"/>
          </p:cNvGraphicFramePr>
          <p:nvPr>
            <p:ph idx="1"/>
            <p:extLst>
              <p:ext uri="{D42A27DB-BD31-4B8C-83A1-F6EECF244321}">
                <p14:modId xmlns:p14="http://schemas.microsoft.com/office/powerpoint/2010/main" val="1813223471"/>
              </p:ext>
            </p:extLst>
          </p:nvPr>
        </p:nvGraphicFramePr>
        <p:xfrm>
          <a:off x="422148" y="1411558"/>
          <a:ext cx="11344656" cy="4759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C720C92-2BB8-80D4-289A-4F378AC7B525}"/>
              </a:ext>
            </a:extLst>
          </p:cNvPr>
          <p:cNvPicPr>
            <a:picLocks noChangeAspect="1"/>
          </p:cNvPicPr>
          <p:nvPr/>
        </p:nvPicPr>
        <p:blipFill>
          <a:blip r:embed="rId7"/>
          <a:stretch>
            <a:fillRect/>
          </a:stretch>
        </p:blipFill>
        <p:spPr>
          <a:xfrm>
            <a:off x="0" y="0"/>
            <a:ext cx="2162477" cy="857370"/>
          </a:xfrm>
          <a:prstGeom prst="rect">
            <a:avLst/>
          </a:prstGeom>
        </p:spPr>
      </p:pic>
      <p:pic>
        <p:nvPicPr>
          <p:cNvPr id="8" name="Picture 7">
            <a:extLst>
              <a:ext uri="{FF2B5EF4-FFF2-40B4-BE49-F238E27FC236}">
                <a16:creationId xmlns:a16="http://schemas.microsoft.com/office/drawing/2014/main" id="{EE467A17-6A10-60E1-1C6E-00EE98F023CE}"/>
              </a:ext>
            </a:extLst>
          </p:cNvPr>
          <p:cNvPicPr>
            <a:picLocks noChangeAspect="1"/>
          </p:cNvPicPr>
          <p:nvPr/>
        </p:nvPicPr>
        <p:blipFill>
          <a:blip r:embed="rId8"/>
          <a:stretch>
            <a:fillRect/>
          </a:stretch>
        </p:blipFill>
        <p:spPr>
          <a:xfrm>
            <a:off x="4778593" y="6266145"/>
            <a:ext cx="2257740" cy="257211"/>
          </a:xfrm>
          <a:prstGeom prst="rect">
            <a:avLst/>
          </a:prstGeom>
        </p:spPr>
      </p:pic>
    </p:spTree>
    <p:extLst>
      <p:ext uri="{BB962C8B-B14F-4D97-AF65-F5344CB8AC3E}">
        <p14:creationId xmlns:p14="http://schemas.microsoft.com/office/powerpoint/2010/main" val="397031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654683-CA15-C329-E5F1-B976E04DED8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7BE0B-0460-317B-C537-4BF5E3F1B63B}"/>
              </a:ext>
            </a:extLst>
          </p:cNvPr>
          <p:cNvSpPr txBox="1">
            <a:spLocks/>
          </p:cNvSpPr>
          <p:nvPr/>
        </p:nvSpPr>
        <p:spPr>
          <a:xfrm>
            <a:off x="686834" y="1153572"/>
            <a:ext cx="3200400" cy="446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ct val="0"/>
              </a:spcBef>
              <a:spcAft>
                <a:spcPts val="600"/>
              </a:spcAft>
            </a:pPr>
            <a:r>
              <a:rPr lang="en-US" sz="4400" kern="1200">
                <a:solidFill>
                  <a:srgbClr val="FFFFFF"/>
                </a:solidFill>
                <a:latin typeface="+mj-lt"/>
                <a:ea typeface="+mj-ea"/>
                <a:cs typeface="+mj-cs"/>
              </a:rPr>
              <a:t>Project Progress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9A4BD93-F68B-D687-187C-B4A1C01EF0AF}"/>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b="1">
                <a:solidFill>
                  <a:schemeClr val="tx1"/>
                </a:solidFill>
                <a:latin typeface="+mn-lt"/>
              </a:rPr>
              <a:t>Progress Achieved So Far: </a:t>
            </a:r>
          </a:p>
          <a:p>
            <a:r>
              <a:rPr lang="en-US" sz="2600">
                <a:solidFill>
                  <a:schemeClr val="tx1"/>
                </a:solidFill>
                <a:latin typeface="+mn-lt"/>
              </a:rPr>
              <a:t>1. </a:t>
            </a:r>
            <a:r>
              <a:rPr lang="en-US" sz="2600" b="1">
                <a:solidFill>
                  <a:schemeClr val="tx1"/>
                </a:solidFill>
                <a:latin typeface="+mn-lt"/>
              </a:rPr>
              <a:t>Microgrid Template Setup: </a:t>
            </a:r>
            <a:r>
              <a:rPr lang="en-US" sz="2600">
                <a:solidFill>
                  <a:schemeClr val="tx1"/>
                </a:solidFill>
                <a:latin typeface="+mn-lt"/>
              </a:rPr>
              <a:t>Successfully set up the microgrid simulation template in MATLAB/Simulink. Included key components such as renewable energy sources (e.g., solar PV), loads, and storage systems. </a:t>
            </a:r>
          </a:p>
          <a:p>
            <a:endParaRPr lang="en-US" sz="2600">
              <a:solidFill>
                <a:schemeClr val="tx1"/>
              </a:solidFill>
              <a:latin typeface="+mn-lt"/>
            </a:endParaRPr>
          </a:p>
          <a:p>
            <a:r>
              <a:rPr lang="en-US" sz="2600">
                <a:solidFill>
                  <a:schemeClr val="tx1"/>
                </a:solidFill>
                <a:latin typeface="+mn-lt"/>
              </a:rPr>
              <a:t>2. </a:t>
            </a:r>
            <a:r>
              <a:rPr lang="en-US" sz="2600" b="1">
                <a:solidFill>
                  <a:schemeClr val="tx1"/>
                </a:solidFill>
                <a:latin typeface="+mn-lt"/>
              </a:rPr>
              <a:t>Framework Development: </a:t>
            </a:r>
            <a:r>
              <a:rPr lang="en-US" sz="2600">
                <a:solidFill>
                  <a:schemeClr val="tx1"/>
                </a:solidFill>
                <a:latin typeface="+mn-lt"/>
              </a:rPr>
              <a:t>Started building the simulation framework to model energy generation, load profiles, and energy flow. 3. Tool Identification: Identified necessary MATLAB tools, including the Power System Toolbox, Simscape, and Optimization Toolbox. </a:t>
            </a:r>
          </a:p>
        </p:txBody>
      </p:sp>
      <p:sp>
        <p:nvSpPr>
          <p:cNvPr id="3" name="Date Placeholder 2">
            <a:extLst>
              <a:ext uri="{FF2B5EF4-FFF2-40B4-BE49-F238E27FC236}">
                <a16:creationId xmlns:a16="http://schemas.microsoft.com/office/drawing/2014/main" id="{0C76DC08-43FE-7DEA-1C30-84B372EFAD0D}"/>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a:lnSpc>
                <a:spcPct val="90000"/>
              </a:lnSpc>
              <a:spcAft>
                <a:spcPts val="600"/>
              </a:spcAft>
            </a:pPr>
            <a:fld id="{6BA3F8B8-C75C-44FF-9C37-B9B69285372F}" type="datetime2">
              <a:rPr lang="en-US" sz="1000">
                <a:solidFill>
                  <a:srgbClr val="FFFFFF"/>
                </a:solidFill>
                <a:latin typeface="+mn-lt"/>
              </a:rPr>
              <a:pPr>
                <a:lnSpc>
                  <a:spcPct val="90000"/>
                </a:lnSpc>
                <a:spcAft>
                  <a:spcPts val="600"/>
                </a:spcAft>
              </a:pPr>
              <a:t>Friday, December 20, 2024</a:t>
            </a:fld>
            <a:endParaRPr lang="en-US" sz="1000">
              <a:solidFill>
                <a:srgbClr val="FFFFFF"/>
              </a:solidFill>
              <a:latin typeface="+mn-lt"/>
            </a:endParaRPr>
          </a:p>
        </p:txBody>
      </p:sp>
      <p:sp>
        <p:nvSpPr>
          <p:cNvPr id="4" name="Slide Number Placeholder 3">
            <a:extLst>
              <a:ext uri="{FF2B5EF4-FFF2-40B4-BE49-F238E27FC236}">
                <a16:creationId xmlns:a16="http://schemas.microsoft.com/office/drawing/2014/main" id="{F8A1C60C-C444-A31A-CAF8-6EE4A8EB64B0}"/>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r>
              <a:rPr lang="en-US">
                <a:solidFill>
                  <a:schemeClr val="tx1">
                    <a:tint val="75000"/>
                  </a:schemeClr>
                </a:solidFill>
                <a:latin typeface="+mn-lt"/>
              </a:rPr>
              <a:t>Slide No. </a:t>
            </a:r>
            <a:fld id="{9BA15CD2-76D6-4EFE-91D9-7087332E3318}" type="slidenum">
              <a:rPr lang="en-US" smtClean="0">
                <a:solidFill>
                  <a:schemeClr val="tx1">
                    <a:tint val="75000"/>
                  </a:schemeClr>
                </a:solidFill>
                <a:latin typeface="+mn-lt"/>
              </a:rPr>
              <a:pPr>
                <a:spcAft>
                  <a:spcPts val="600"/>
                </a:spcAft>
              </a:pPr>
              <a:t>16</a:t>
            </a:fld>
            <a:endParaRPr lang="en-US">
              <a:solidFill>
                <a:schemeClr val="tx1">
                  <a:tint val="75000"/>
                </a:schemeClr>
              </a:solidFill>
              <a:latin typeface="+mn-lt"/>
            </a:endParaRPr>
          </a:p>
        </p:txBody>
      </p:sp>
      <p:pic>
        <p:nvPicPr>
          <p:cNvPr id="7" name="Picture 6">
            <a:extLst>
              <a:ext uri="{FF2B5EF4-FFF2-40B4-BE49-F238E27FC236}">
                <a16:creationId xmlns:a16="http://schemas.microsoft.com/office/drawing/2014/main" id="{490E4F1F-CF7B-DFC9-40F9-47BB68551D5A}"/>
              </a:ext>
            </a:extLst>
          </p:cNvPr>
          <p:cNvPicPr>
            <a:picLocks noChangeAspect="1"/>
          </p:cNvPicPr>
          <p:nvPr/>
        </p:nvPicPr>
        <p:blipFill>
          <a:blip r:embed="rId2"/>
          <a:stretch>
            <a:fillRect/>
          </a:stretch>
        </p:blipFill>
        <p:spPr>
          <a:xfrm>
            <a:off x="0" y="-16728"/>
            <a:ext cx="2162477" cy="857370"/>
          </a:xfrm>
          <a:prstGeom prst="rect">
            <a:avLst/>
          </a:prstGeom>
        </p:spPr>
      </p:pic>
      <p:pic>
        <p:nvPicPr>
          <p:cNvPr id="9" name="Picture 8">
            <a:extLst>
              <a:ext uri="{FF2B5EF4-FFF2-40B4-BE49-F238E27FC236}">
                <a16:creationId xmlns:a16="http://schemas.microsoft.com/office/drawing/2014/main" id="{4186A6F1-8D0E-6E7F-78CC-CF6243A0EB23}"/>
              </a:ext>
            </a:extLst>
          </p:cNvPr>
          <p:cNvPicPr>
            <a:picLocks noChangeAspect="1"/>
          </p:cNvPicPr>
          <p:nvPr/>
        </p:nvPicPr>
        <p:blipFill>
          <a:blip r:embed="rId3"/>
          <a:stretch>
            <a:fillRect/>
          </a:stretch>
        </p:blipFill>
        <p:spPr>
          <a:xfrm>
            <a:off x="5159373" y="6410306"/>
            <a:ext cx="2257740" cy="257211"/>
          </a:xfrm>
          <a:prstGeom prst="rect">
            <a:avLst/>
          </a:prstGeom>
        </p:spPr>
      </p:pic>
    </p:spTree>
    <p:extLst>
      <p:ext uri="{BB962C8B-B14F-4D97-AF65-F5344CB8AC3E}">
        <p14:creationId xmlns:p14="http://schemas.microsoft.com/office/powerpoint/2010/main" val="356510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C17628-102B-93DA-3BD2-255D38BC619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02BF9-55B9-4383-05BC-5189E61C97F4}"/>
              </a:ext>
            </a:extLst>
          </p:cNvPr>
          <p:cNvSpPr txBox="1">
            <a:spLocks/>
          </p:cNvSpPr>
          <p:nvPr/>
        </p:nvSpPr>
        <p:spPr>
          <a:xfrm>
            <a:off x="686834" y="1153572"/>
            <a:ext cx="3200400" cy="446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ct val="0"/>
              </a:spcBef>
              <a:spcAft>
                <a:spcPts val="600"/>
              </a:spcAft>
            </a:pPr>
            <a:r>
              <a:rPr lang="en-US" sz="4400" kern="1200">
                <a:solidFill>
                  <a:srgbClr val="FFFFFF"/>
                </a:solidFill>
                <a:latin typeface="+mj-lt"/>
                <a:ea typeface="+mj-ea"/>
                <a:cs typeface="+mj-cs"/>
              </a:rPr>
              <a:t>Analysis of Partial Results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3B70AC6E-22B1-0DAA-5CAB-B79FBF9711BA}"/>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b="1" dirty="0">
                <a:solidFill>
                  <a:schemeClr val="tx1"/>
                </a:solidFill>
                <a:latin typeface="+mn-lt"/>
              </a:rPr>
              <a:t>Analysis of Partial Results</a:t>
            </a:r>
            <a:r>
              <a:rPr lang="en-US" sz="2400" dirty="0">
                <a:solidFill>
                  <a:schemeClr val="tx1"/>
                </a:solidFill>
                <a:latin typeface="+mn-lt"/>
              </a:rPr>
              <a:t>: </a:t>
            </a:r>
          </a:p>
          <a:p>
            <a:r>
              <a:rPr lang="en-US" sz="2400" dirty="0">
                <a:solidFill>
                  <a:schemeClr val="tx1"/>
                </a:solidFill>
                <a:latin typeface="+mn-lt"/>
              </a:rPr>
              <a:t>1. </a:t>
            </a:r>
            <a:r>
              <a:rPr lang="en-US" sz="2400" b="1" dirty="0">
                <a:solidFill>
                  <a:schemeClr val="tx1"/>
                </a:solidFill>
                <a:latin typeface="+mn-lt"/>
              </a:rPr>
              <a:t>Current Status: </a:t>
            </a:r>
            <a:r>
              <a:rPr lang="en-US" sz="2400" dirty="0">
                <a:solidFill>
                  <a:schemeClr val="tx1"/>
                </a:solidFill>
                <a:latin typeface="+mn-lt"/>
              </a:rPr>
              <a:t>The smart grid simulation framework is in the initial setup phase, and no partial results are available yet.</a:t>
            </a:r>
          </a:p>
          <a:p>
            <a:r>
              <a:rPr lang="en-US" sz="2400" b="1" dirty="0">
                <a:solidFill>
                  <a:schemeClr val="tx1"/>
                </a:solidFill>
                <a:latin typeface="+mn-lt"/>
              </a:rPr>
              <a:t> 2. Planned Analysis: </a:t>
            </a:r>
            <a:r>
              <a:rPr lang="en-US" sz="2400" dirty="0">
                <a:solidFill>
                  <a:schemeClr val="tx1"/>
                </a:solidFill>
                <a:latin typeface="+mn-lt"/>
              </a:rPr>
              <a:t>Once the simulation progresses, the following analyses will be performed:</a:t>
            </a:r>
          </a:p>
          <a:p>
            <a:r>
              <a:rPr lang="en-US" sz="2400" dirty="0">
                <a:solidFill>
                  <a:schemeClr val="tx1"/>
                </a:solidFill>
                <a:latin typeface="+mn-lt"/>
              </a:rPr>
              <a:t> </a:t>
            </a:r>
            <a:r>
              <a:rPr lang="en-US" sz="2400" b="1" dirty="0">
                <a:solidFill>
                  <a:schemeClr val="tx1"/>
                </a:solidFill>
                <a:latin typeface="+mn-lt"/>
              </a:rPr>
              <a:t>Energy Distribution: </a:t>
            </a:r>
            <a:r>
              <a:rPr lang="en-US" sz="2400" dirty="0">
                <a:solidFill>
                  <a:schemeClr val="tx1"/>
                </a:solidFill>
                <a:latin typeface="+mn-lt"/>
              </a:rPr>
              <a:t>Efficiency of energy allocation among peers. Trading Patterns: Insights into energy demand, supply, and trading prices. Cost Analysis: Savings achieved through P2P trading compared to traditional grid energy. </a:t>
            </a:r>
          </a:p>
          <a:p>
            <a:r>
              <a:rPr lang="en-US" sz="2400" b="1" dirty="0">
                <a:solidFill>
                  <a:schemeClr val="tx1"/>
                </a:solidFill>
                <a:latin typeface="+mn-lt"/>
              </a:rPr>
              <a:t>System Performance: </a:t>
            </a:r>
            <a:r>
              <a:rPr lang="en-US" sz="2400" dirty="0">
                <a:solidFill>
                  <a:schemeClr val="tx1"/>
                </a:solidFill>
                <a:latin typeface="+mn-lt"/>
              </a:rPr>
              <a:t>Stability and reliability of the microgrid under different scenarios.</a:t>
            </a:r>
          </a:p>
        </p:txBody>
      </p:sp>
      <p:sp>
        <p:nvSpPr>
          <p:cNvPr id="3" name="Date Placeholder 2">
            <a:extLst>
              <a:ext uri="{FF2B5EF4-FFF2-40B4-BE49-F238E27FC236}">
                <a16:creationId xmlns:a16="http://schemas.microsoft.com/office/drawing/2014/main" id="{F3D083B6-107B-307A-049A-C896A59D2CC6}"/>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a:lnSpc>
                <a:spcPct val="90000"/>
              </a:lnSpc>
              <a:spcAft>
                <a:spcPts val="600"/>
              </a:spcAft>
            </a:pPr>
            <a:fld id="{6BA3F8B8-C75C-44FF-9C37-B9B69285372F}" type="datetime2">
              <a:rPr lang="en-US" sz="1000">
                <a:solidFill>
                  <a:srgbClr val="FFFFFF"/>
                </a:solidFill>
                <a:latin typeface="+mn-lt"/>
              </a:rPr>
              <a:pPr>
                <a:lnSpc>
                  <a:spcPct val="90000"/>
                </a:lnSpc>
                <a:spcAft>
                  <a:spcPts val="600"/>
                </a:spcAft>
              </a:pPr>
              <a:t>Friday, December 20, 2024</a:t>
            </a:fld>
            <a:endParaRPr lang="en-US" sz="1000">
              <a:solidFill>
                <a:srgbClr val="FFFFFF"/>
              </a:solidFill>
              <a:latin typeface="+mn-lt"/>
            </a:endParaRPr>
          </a:p>
        </p:txBody>
      </p:sp>
      <p:sp>
        <p:nvSpPr>
          <p:cNvPr id="4" name="Slide Number Placeholder 3">
            <a:extLst>
              <a:ext uri="{FF2B5EF4-FFF2-40B4-BE49-F238E27FC236}">
                <a16:creationId xmlns:a16="http://schemas.microsoft.com/office/drawing/2014/main" id="{6320CE7D-80ED-C3CF-FA05-20610BCCC0FF}"/>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r>
              <a:rPr lang="en-US">
                <a:solidFill>
                  <a:schemeClr val="tx1">
                    <a:tint val="75000"/>
                  </a:schemeClr>
                </a:solidFill>
                <a:latin typeface="+mn-lt"/>
              </a:rPr>
              <a:t>Slide No. </a:t>
            </a:r>
            <a:fld id="{9BA15CD2-76D6-4EFE-91D9-7087332E3318}" type="slidenum">
              <a:rPr lang="en-US" smtClean="0">
                <a:solidFill>
                  <a:schemeClr val="tx1">
                    <a:tint val="75000"/>
                  </a:schemeClr>
                </a:solidFill>
                <a:latin typeface="+mn-lt"/>
              </a:rPr>
              <a:pPr>
                <a:spcAft>
                  <a:spcPts val="600"/>
                </a:spcAft>
              </a:pPr>
              <a:t>17</a:t>
            </a:fld>
            <a:endParaRPr lang="en-US">
              <a:solidFill>
                <a:schemeClr val="tx1">
                  <a:tint val="75000"/>
                </a:schemeClr>
              </a:solidFill>
              <a:latin typeface="+mn-lt"/>
            </a:endParaRPr>
          </a:p>
        </p:txBody>
      </p:sp>
      <p:pic>
        <p:nvPicPr>
          <p:cNvPr id="7" name="Picture 6">
            <a:extLst>
              <a:ext uri="{FF2B5EF4-FFF2-40B4-BE49-F238E27FC236}">
                <a16:creationId xmlns:a16="http://schemas.microsoft.com/office/drawing/2014/main" id="{182A7FC9-6D97-7944-CFFF-CE2A775B61D6}"/>
              </a:ext>
            </a:extLst>
          </p:cNvPr>
          <p:cNvPicPr>
            <a:picLocks noChangeAspect="1"/>
          </p:cNvPicPr>
          <p:nvPr/>
        </p:nvPicPr>
        <p:blipFill>
          <a:blip r:embed="rId2"/>
          <a:stretch>
            <a:fillRect/>
          </a:stretch>
        </p:blipFill>
        <p:spPr>
          <a:xfrm>
            <a:off x="0" y="0"/>
            <a:ext cx="2162477" cy="857370"/>
          </a:xfrm>
          <a:prstGeom prst="rect">
            <a:avLst/>
          </a:prstGeom>
        </p:spPr>
      </p:pic>
      <p:pic>
        <p:nvPicPr>
          <p:cNvPr id="9" name="Picture 8">
            <a:extLst>
              <a:ext uri="{FF2B5EF4-FFF2-40B4-BE49-F238E27FC236}">
                <a16:creationId xmlns:a16="http://schemas.microsoft.com/office/drawing/2014/main" id="{1F005035-E016-7AE3-86E5-F8322A0C8584}"/>
              </a:ext>
            </a:extLst>
          </p:cNvPr>
          <p:cNvPicPr>
            <a:picLocks noChangeAspect="1"/>
          </p:cNvPicPr>
          <p:nvPr/>
        </p:nvPicPr>
        <p:blipFill>
          <a:blip r:embed="rId3"/>
          <a:stretch>
            <a:fillRect/>
          </a:stretch>
        </p:blipFill>
        <p:spPr>
          <a:xfrm>
            <a:off x="4869985" y="6353993"/>
            <a:ext cx="2257740" cy="257211"/>
          </a:xfrm>
          <a:prstGeom prst="rect">
            <a:avLst/>
          </a:prstGeom>
        </p:spPr>
      </p:pic>
    </p:spTree>
    <p:extLst>
      <p:ext uri="{BB962C8B-B14F-4D97-AF65-F5344CB8AC3E}">
        <p14:creationId xmlns:p14="http://schemas.microsoft.com/office/powerpoint/2010/main" val="4145172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3E6FD8-ECB7-B8E3-8225-376FE5E75A72}"/>
              </a:ext>
            </a:extLst>
          </p:cNvPr>
          <p:cNvPicPr>
            <a:picLocks noGrp="1" noChangeAspect="1"/>
          </p:cNvPicPr>
          <p:nvPr>
            <p:ph idx="1"/>
          </p:nvPr>
        </p:nvPicPr>
        <p:blipFill>
          <a:blip r:embed="rId2"/>
          <a:stretch>
            <a:fillRect/>
          </a:stretch>
        </p:blipFill>
        <p:spPr>
          <a:xfrm>
            <a:off x="2918012" y="-55850"/>
            <a:ext cx="7280001" cy="6513211"/>
          </a:xfrm>
          <a:prstGeom prst="rect">
            <a:avLst/>
          </a:prstGeom>
        </p:spPr>
      </p:pic>
      <p:sp>
        <p:nvSpPr>
          <p:cNvPr id="3" name="Date Placeholder 2">
            <a:extLst>
              <a:ext uri="{FF2B5EF4-FFF2-40B4-BE49-F238E27FC236}">
                <a16:creationId xmlns:a16="http://schemas.microsoft.com/office/drawing/2014/main" id="{B50251FE-2A23-114A-C2D8-B2F4BF158573}"/>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AFC75776-14FC-87DE-090E-61E7FDDF2C07}"/>
              </a:ext>
            </a:extLst>
          </p:cNvPr>
          <p:cNvSpPr>
            <a:spLocks noGrp="1"/>
          </p:cNvSpPr>
          <p:nvPr>
            <p:ph type="sldNum" sz="quarter" idx="12"/>
          </p:nvPr>
        </p:nvSpPr>
        <p:spPr/>
        <p:txBody>
          <a:bodyPr/>
          <a:lstStyle/>
          <a:p>
            <a:fld id="{9BA15CD2-76D6-4EFE-91D9-7087332E3318}" type="slidenum">
              <a:rPr lang="en-IN" smtClean="0"/>
              <a:pPr/>
              <a:t>18</a:t>
            </a:fld>
            <a:endParaRPr lang="en-IN" dirty="0"/>
          </a:p>
        </p:txBody>
      </p:sp>
    </p:spTree>
    <p:extLst>
      <p:ext uri="{BB962C8B-B14F-4D97-AF65-F5344CB8AC3E}">
        <p14:creationId xmlns:p14="http://schemas.microsoft.com/office/powerpoint/2010/main" val="172548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4-12-20 at 05.33.31_8168cc82">
            <a:hlinkClick r:id="" action="ppaction://media"/>
            <a:extLst>
              <a:ext uri="{FF2B5EF4-FFF2-40B4-BE49-F238E27FC236}">
                <a16:creationId xmlns:a16="http://schemas.microsoft.com/office/drawing/2014/main" id="{EC096986-DDD5-8895-A6AA-20FB25E40C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233958" y="929135"/>
            <a:ext cx="2823260" cy="1904302"/>
          </a:xfrm>
        </p:spPr>
      </p:pic>
      <p:sp>
        <p:nvSpPr>
          <p:cNvPr id="3" name="Date Placeholder 2">
            <a:extLst>
              <a:ext uri="{FF2B5EF4-FFF2-40B4-BE49-F238E27FC236}">
                <a16:creationId xmlns:a16="http://schemas.microsoft.com/office/drawing/2014/main" id="{043C8DDA-09B2-8071-DA96-4C13E77B19A2}"/>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C9EC7E5B-B798-6CDD-06AD-257134B782B9}"/>
              </a:ext>
            </a:extLst>
          </p:cNvPr>
          <p:cNvSpPr>
            <a:spLocks noGrp="1"/>
          </p:cNvSpPr>
          <p:nvPr>
            <p:ph type="sldNum" sz="quarter" idx="12"/>
          </p:nvPr>
        </p:nvSpPr>
        <p:spPr/>
        <p:txBody>
          <a:bodyPr/>
          <a:lstStyle/>
          <a:p>
            <a:fld id="{9BA15CD2-76D6-4EFE-91D9-7087332E3318}" type="slidenum">
              <a:rPr lang="en-IN" smtClean="0"/>
              <a:pPr/>
              <a:t>19</a:t>
            </a:fld>
            <a:endParaRPr lang="en-IN" dirty="0"/>
          </a:p>
        </p:txBody>
      </p:sp>
      <p:sp>
        <p:nvSpPr>
          <p:cNvPr id="6" name="TextBox 5">
            <a:extLst>
              <a:ext uri="{FF2B5EF4-FFF2-40B4-BE49-F238E27FC236}">
                <a16:creationId xmlns:a16="http://schemas.microsoft.com/office/drawing/2014/main" id="{59BE05AE-05AC-75C5-15B1-6173F214BE9C}"/>
              </a:ext>
            </a:extLst>
          </p:cNvPr>
          <p:cNvSpPr txBox="1"/>
          <p:nvPr/>
        </p:nvSpPr>
        <p:spPr>
          <a:xfrm>
            <a:off x="1838228" y="282804"/>
            <a:ext cx="8012783" cy="646331"/>
          </a:xfrm>
          <a:prstGeom prst="rect">
            <a:avLst/>
          </a:prstGeom>
          <a:noFill/>
        </p:spPr>
        <p:txBody>
          <a:bodyPr wrap="square" rtlCol="0">
            <a:spAutoFit/>
          </a:bodyPr>
          <a:lstStyle/>
          <a:p>
            <a:pPr algn="ctr"/>
            <a:r>
              <a:rPr lang="en-IN" sz="3600" dirty="0">
                <a:solidFill>
                  <a:srgbClr val="FF0000"/>
                </a:solidFill>
                <a:latin typeface="Bookman Old Style" panose="02050604050505020204" pitchFamily="18" charset="0"/>
              </a:rPr>
              <a:t>FINANCIAL MODEL</a:t>
            </a:r>
          </a:p>
        </p:txBody>
      </p:sp>
      <p:pic>
        <p:nvPicPr>
          <p:cNvPr id="8" name="WhatsApp Video 2024-12-20 at 05.33.31_aa9ea8e9">
            <a:hlinkClick r:id="" action="ppaction://media"/>
            <a:extLst>
              <a:ext uri="{FF2B5EF4-FFF2-40B4-BE49-F238E27FC236}">
                <a16:creationId xmlns:a16="http://schemas.microsoft.com/office/drawing/2014/main" id="{291847FD-107B-0002-BBFF-BDD7DCDBDED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140342" y="3638170"/>
            <a:ext cx="3010491" cy="1904302"/>
          </a:xfrm>
          <a:prstGeom prst="rect">
            <a:avLst/>
          </a:prstGeom>
        </p:spPr>
      </p:pic>
      <p:pic>
        <p:nvPicPr>
          <p:cNvPr id="11" name="Picture 10">
            <a:extLst>
              <a:ext uri="{FF2B5EF4-FFF2-40B4-BE49-F238E27FC236}">
                <a16:creationId xmlns:a16="http://schemas.microsoft.com/office/drawing/2014/main" id="{3D626418-BC3D-7247-177C-EC50CDFA0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12" y="1175348"/>
            <a:ext cx="8889478" cy="3951650"/>
          </a:xfrm>
          <a:prstGeom prst="rect">
            <a:avLst/>
          </a:prstGeom>
        </p:spPr>
      </p:pic>
      <p:sp>
        <p:nvSpPr>
          <p:cNvPr id="13" name="TextBox 12">
            <a:extLst>
              <a:ext uri="{FF2B5EF4-FFF2-40B4-BE49-F238E27FC236}">
                <a16:creationId xmlns:a16="http://schemas.microsoft.com/office/drawing/2014/main" id="{057AD1E5-A731-FDE3-6151-96835F2956F8}"/>
              </a:ext>
            </a:extLst>
          </p:cNvPr>
          <p:cNvSpPr txBox="1"/>
          <p:nvPr/>
        </p:nvSpPr>
        <p:spPr>
          <a:xfrm>
            <a:off x="448190" y="5202766"/>
            <a:ext cx="8342722" cy="369332"/>
          </a:xfrm>
          <a:prstGeom prst="rect">
            <a:avLst/>
          </a:prstGeom>
          <a:noFill/>
        </p:spPr>
        <p:txBody>
          <a:bodyPr wrap="square" rtlCol="0">
            <a:spAutoFit/>
          </a:bodyPr>
          <a:lstStyle/>
          <a:p>
            <a:pPr algn="ctr"/>
            <a:r>
              <a:rPr lang="en-IN" dirty="0"/>
              <a:t>Official data taken from the IEX website</a:t>
            </a:r>
          </a:p>
        </p:txBody>
      </p:sp>
    </p:spTree>
    <p:extLst>
      <p:ext uri="{BB962C8B-B14F-4D97-AF65-F5344CB8AC3E}">
        <p14:creationId xmlns:p14="http://schemas.microsoft.com/office/powerpoint/2010/main" val="333113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889F6E-2644-470A-09AE-09617FF74D5A}"/>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t>friday</a:t>
            </a:r>
            <a:r>
              <a:rPr kumimoji="0" lang="en-IN" sz="1200" b="1" i="0" u="none" strike="noStrike" kern="1200" cap="none" spc="0" normalizeH="0" baseline="0" noProof="0" dirty="0">
                <a:ln>
                  <a:noFill/>
                </a:ln>
                <a:solidFill>
                  <a:srgbClr val="002060"/>
                </a:solidFill>
                <a:effectLst/>
                <a:uLnTx/>
                <a:uFillTx/>
                <a:latin typeface="Bookman Old Style" panose="02050604050505020204" pitchFamily="18" charset="0"/>
                <a:ea typeface="+mn-ea"/>
                <a:cs typeface="+mn-cs"/>
              </a:rPr>
              <a:t>20 </a:t>
            </a:r>
            <a:r>
              <a:rPr kumimoji="0" lang="en-IN" sz="1200" b="1" i="0" u="none" strike="noStrike" kern="1200" cap="none" spc="0" normalizeH="0" baseline="0" noProof="0" dirty="0" err="1">
                <a:ln>
                  <a:noFill/>
                </a:ln>
                <a:solidFill>
                  <a:srgbClr val="002060"/>
                </a:solidFill>
                <a:effectLst/>
                <a:uLnTx/>
                <a:uFillTx/>
                <a:latin typeface="Bookman Old Style" panose="02050604050505020204" pitchFamily="18" charset="0"/>
                <a:ea typeface="+mn-ea"/>
                <a:cs typeface="+mn-cs"/>
              </a:rPr>
              <a:t>december</a:t>
            </a:r>
            <a:r>
              <a:rPr kumimoji="0" lang="en-IN" sz="1200" b="1" i="0" u="none" strike="noStrike" kern="1200" cap="none" spc="0" normalizeH="0" baseline="0" noProof="0" dirty="0">
                <a:ln>
                  <a:noFill/>
                </a:ln>
                <a:solidFill>
                  <a:srgbClr val="002060"/>
                </a:solidFill>
                <a:effectLst/>
                <a:uLnTx/>
                <a:uFillTx/>
                <a:latin typeface="Bookman Old Style" panose="02050604050505020204" pitchFamily="18" charset="0"/>
                <a:ea typeface="+mn-ea"/>
                <a:cs typeface="+mn-cs"/>
              </a:rPr>
              <a:t> 2024</a:t>
            </a:r>
          </a:p>
        </p:txBody>
      </p:sp>
      <p:sp>
        <p:nvSpPr>
          <p:cNvPr id="4" name="Slide Number Placeholder 3">
            <a:extLst>
              <a:ext uri="{FF2B5EF4-FFF2-40B4-BE49-F238E27FC236}">
                <a16:creationId xmlns:a16="http://schemas.microsoft.com/office/drawing/2014/main" id="{C7811D0B-A497-CCEB-18F3-DF0DC6D1628D}"/>
              </a:ext>
            </a:extLst>
          </p:cNvPr>
          <p:cNvSpPr>
            <a:spLocks noGrp="1"/>
          </p:cNvSpPr>
          <p:nvPr>
            <p:ph type="sldNum" sz="quarter" idx="12"/>
          </p:nvPr>
        </p:nvSpPr>
        <p:spPr>
          <a:xfrm>
            <a:off x="9100733" y="315161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15CD2-76D6-4EFE-91D9-7087332E3318}" type="slidenum">
              <a:rPr kumimoji="0" lang="en-IN" sz="1200" b="1" i="0" u="none" strike="noStrike" kern="1200" cap="none" spc="0" normalizeH="0" baseline="0" noProof="0" smtClean="0">
                <a:ln>
                  <a:noFill/>
                </a:ln>
                <a:solidFill>
                  <a:srgbClr val="002060"/>
                </a:solidFill>
                <a:effectLst/>
                <a:uLnTx/>
                <a:uFillTx/>
                <a:latin typeface="Bookman Old Style" panose="0205060405050502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1" i="0" u="none" strike="noStrike" kern="1200" cap="none" spc="0" normalizeH="0" baseline="0" noProof="0" dirty="0">
              <a:ln>
                <a:noFill/>
              </a:ln>
              <a:solidFill>
                <a:srgbClr val="002060"/>
              </a:solidFill>
              <a:effectLst/>
              <a:uLnTx/>
              <a:uFillTx/>
              <a:latin typeface="Bookman Old Style" panose="02050604050505020204" pitchFamily="18" charset="0"/>
              <a:ea typeface="+mn-ea"/>
              <a:cs typeface="+mn-cs"/>
            </a:endParaRPr>
          </a:p>
        </p:txBody>
      </p:sp>
      <p:sp>
        <p:nvSpPr>
          <p:cNvPr id="6" name="Title 1">
            <a:extLst>
              <a:ext uri="{FF2B5EF4-FFF2-40B4-BE49-F238E27FC236}">
                <a16:creationId xmlns:a16="http://schemas.microsoft.com/office/drawing/2014/main" id="{77D65D47-7027-ADE3-D340-A4D5404FDE4B}"/>
              </a:ext>
            </a:extLst>
          </p:cNvPr>
          <p:cNvSpPr txBox="1">
            <a:spLocks/>
          </p:cNvSpPr>
          <p:nvPr/>
        </p:nvSpPr>
        <p:spPr>
          <a:xfrm>
            <a:off x="2066205" y="0"/>
            <a:ext cx="9535245" cy="1658413"/>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3200" b="1" i="0" u="none" strike="noStrike" kern="1200" cap="none" spc="0" normalizeH="0" baseline="0" noProof="0" dirty="0">
                <a:ln>
                  <a:noFill/>
                </a:ln>
                <a:solidFill>
                  <a:prstClr val="black"/>
                </a:solidFill>
                <a:effectLst/>
                <a:uLnTx/>
                <a:uFillTx/>
                <a:latin typeface="Bodoni MT" pitchFamily="18" charset="0"/>
                <a:ea typeface="+mn-ea"/>
                <a:cs typeface="Arial" panose="020B0604020202020204" pitchFamily="34" charset="0"/>
              </a:rPr>
              <a:t>Decentralizing energy networks: Blockchain innovations for smart </a:t>
            </a:r>
            <a:r>
              <a:rPr kumimoji="0" lang="en-GB" altLang="en-US" sz="3200" b="1" i="0" u="none" strike="noStrike" kern="1200" cap="none" spc="0" normalizeH="0" baseline="0" noProof="0">
                <a:ln>
                  <a:noFill/>
                </a:ln>
                <a:solidFill>
                  <a:prstClr val="black"/>
                </a:solidFill>
                <a:effectLst/>
                <a:uLnTx/>
                <a:uFillTx/>
                <a:latin typeface="Bodoni MT" pitchFamily="18" charset="0"/>
                <a:ea typeface="+mn-ea"/>
                <a:cs typeface="Arial" panose="020B0604020202020204" pitchFamily="34" charset="0"/>
              </a:rPr>
              <a:t>grid energy trading</a:t>
            </a:r>
            <a:endParaRPr kumimoji="0" lang="en-GB" altLang="en-US" sz="3200" b="1" i="0" u="none" strike="noStrike" kern="1200" cap="none" spc="0" normalizeH="0" baseline="0" noProof="0" dirty="0">
              <a:ln>
                <a:noFill/>
              </a:ln>
              <a:solidFill>
                <a:prstClr val="black"/>
              </a:solidFill>
              <a:effectLst/>
              <a:uLnTx/>
              <a:uFillTx/>
              <a:latin typeface="Bodoni MT" pitchFamily="18"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3200" b="1" i="0" u="none" strike="noStrike" kern="1200" cap="none" spc="0" normalizeH="0" baseline="0" noProof="0" dirty="0">
              <a:ln>
                <a:noFill/>
              </a:ln>
              <a:solidFill>
                <a:prstClr val="white"/>
              </a:solidFill>
              <a:effectLst/>
              <a:uLnTx/>
              <a:uFillTx/>
              <a:latin typeface="Bodoni MT" pitchFamily="18" charset="0"/>
              <a:ea typeface="+mn-ea"/>
              <a:cs typeface="Arial" panose="020B0604020202020204" pitchFamily="34" charset="0"/>
            </a:endParaRPr>
          </a:p>
        </p:txBody>
      </p:sp>
      <p:sp>
        <p:nvSpPr>
          <p:cNvPr id="8" name="Title 1">
            <a:extLst>
              <a:ext uri="{FF2B5EF4-FFF2-40B4-BE49-F238E27FC236}">
                <a16:creationId xmlns:a16="http://schemas.microsoft.com/office/drawing/2014/main" id="{4573A078-BA93-071D-8183-CC619DC9A598}"/>
              </a:ext>
            </a:extLst>
          </p:cNvPr>
          <p:cNvSpPr txBox="1">
            <a:spLocks/>
          </p:cNvSpPr>
          <p:nvPr/>
        </p:nvSpPr>
        <p:spPr>
          <a:xfrm>
            <a:off x="273503" y="4671067"/>
            <a:ext cx="4001246" cy="1676137"/>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Dr </a:t>
            </a:r>
            <a:r>
              <a:rPr kumimoji="0" lang="en-IN" sz="2000" b="1" i="0" u="none" strike="noStrike" kern="1200" cap="none" spc="0" normalizeH="0" baseline="0" noProof="0" dirty="0" err="1">
                <a:ln>
                  <a:noFill/>
                </a:ln>
                <a:solidFill>
                  <a:srgbClr val="C00000"/>
                </a:solidFill>
                <a:effectLst/>
                <a:uLnTx/>
                <a:uFillTx/>
                <a:latin typeface="Bookman Old Style" panose="02050604050505020204" pitchFamily="18" charset="0"/>
                <a:ea typeface="+mn-ea"/>
                <a:cs typeface="+mn-cs"/>
              </a:rPr>
              <a:t>Shanmukha</a:t>
            </a:r>
            <a:r>
              <a:rPr kumimoji="0" lang="en-IN" sz="20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 </a:t>
            </a:r>
            <a:r>
              <a:rPr kumimoji="0" lang="en-IN" sz="2000" b="1" i="0" u="none" strike="noStrike" kern="1200" cap="none" spc="0" normalizeH="0" baseline="0" noProof="0" dirty="0" err="1">
                <a:ln>
                  <a:noFill/>
                </a:ln>
                <a:solidFill>
                  <a:srgbClr val="C00000"/>
                </a:solidFill>
                <a:effectLst/>
                <a:uLnTx/>
                <a:uFillTx/>
                <a:latin typeface="Bookman Old Style" panose="02050604050505020204" pitchFamily="18" charset="0"/>
                <a:ea typeface="+mn-ea"/>
                <a:cs typeface="+mn-cs"/>
              </a:rPr>
              <a:t>Nagaraj</a:t>
            </a:r>
            <a:endParaRPr kumimoji="0" lang="en-IN" sz="20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Dean Academics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Mechanical</a:t>
            </a:r>
          </a:p>
        </p:txBody>
      </p:sp>
      <p:sp>
        <p:nvSpPr>
          <p:cNvPr id="5" name="TextBox 4">
            <a:extLst>
              <a:ext uri="{FF2B5EF4-FFF2-40B4-BE49-F238E27FC236}">
                <a16:creationId xmlns:a16="http://schemas.microsoft.com/office/drawing/2014/main" id="{3E646A01-8D95-8273-95B2-BBEE2A8614BD}"/>
              </a:ext>
            </a:extLst>
          </p:cNvPr>
          <p:cNvSpPr txBox="1"/>
          <p:nvPr/>
        </p:nvSpPr>
        <p:spPr>
          <a:xfrm>
            <a:off x="9519109" y="3172941"/>
            <a:ext cx="18288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Deepana</a:t>
            </a:r>
            <a:r>
              <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rPr>
              <a:t> V</a:t>
            </a:r>
          </a:p>
        </p:txBody>
      </p:sp>
      <p:sp>
        <p:nvSpPr>
          <p:cNvPr id="15" name="TextBox 14">
            <a:extLst>
              <a:ext uri="{FF2B5EF4-FFF2-40B4-BE49-F238E27FC236}">
                <a16:creationId xmlns:a16="http://schemas.microsoft.com/office/drawing/2014/main" id="{905788F0-B345-1014-780F-0AEE64FE910E}"/>
              </a:ext>
            </a:extLst>
          </p:cNvPr>
          <p:cNvSpPr txBox="1"/>
          <p:nvPr/>
        </p:nvSpPr>
        <p:spPr>
          <a:xfrm>
            <a:off x="4329560" y="3157890"/>
            <a:ext cx="60943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err="1">
                <a:ln>
                  <a:noFill/>
                </a:ln>
                <a:solidFill>
                  <a:srgbClr val="000000"/>
                </a:solidFill>
                <a:effectLst/>
                <a:uLnTx/>
                <a:uFillTx/>
                <a:latin typeface="Arial Black" pitchFamily="34" charset="0"/>
                <a:ea typeface="+mn-ea"/>
                <a:cs typeface="+mn-cs"/>
              </a:rPr>
              <a:t>Anwesha</a:t>
            </a:r>
            <a:r>
              <a:rPr kumimoji="0" lang="en-IN" sz="1400" b="0" i="0" u="none" strike="noStrike" kern="1200" cap="none" spc="0" normalizeH="0" baseline="0" noProof="0" dirty="0">
                <a:ln>
                  <a:noFill/>
                </a:ln>
                <a:solidFill>
                  <a:srgbClr val="000000"/>
                </a:solidFill>
                <a:effectLst/>
                <a:uLnTx/>
                <a:uFillTx/>
                <a:latin typeface="Arial Black" pitchFamily="34" charset="0"/>
                <a:ea typeface="+mn-ea"/>
                <a:cs typeface="+mn-cs"/>
              </a:rPr>
              <a:t> </a:t>
            </a:r>
            <a:r>
              <a:rPr kumimoji="0" lang="en-IN" sz="1400" b="0" i="0" u="none" strike="noStrike" kern="1200" cap="none" spc="0" normalizeH="0" baseline="0" noProof="0" dirty="0" err="1">
                <a:ln>
                  <a:noFill/>
                </a:ln>
                <a:solidFill>
                  <a:srgbClr val="000000"/>
                </a:solidFill>
                <a:effectLst/>
                <a:uLnTx/>
                <a:uFillTx/>
                <a:latin typeface="Arial Black" pitchFamily="34" charset="0"/>
                <a:ea typeface="+mn-ea"/>
                <a:cs typeface="+mn-cs"/>
              </a:rPr>
              <a:t>Mohapatra</a:t>
            </a:r>
            <a:r>
              <a:rPr kumimoji="0" lang="en-IN" sz="1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9" name="TextBox 18">
            <a:extLst>
              <a:ext uri="{FF2B5EF4-FFF2-40B4-BE49-F238E27FC236}">
                <a16:creationId xmlns:a16="http://schemas.microsoft.com/office/drawing/2014/main" id="{8924FC1A-082D-C28B-38C4-BA4E2E96C75A}"/>
              </a:ext>
            </a:extLst>
          </p:cNvPr>
          <p:cNvSpPr txBox="1"/>
          <p:nvPr/>
        </p:nvSpPr>
        <p:spPr>
          <a:xfrm>
            <a:off x="5437581" y="5670213"/>
            <a:ext cx="65816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Himpana</a:t>
            </a:r>
            <a:r>
              <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rPr>
              <a:t>  S </a:t>
            </a: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S</a:t>
            </a:r>
            <a:r>
              <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rPr>
              <a:t>                             </a:t>
            </a: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Sivani</a:t>
            </a:r>
            <a:r>
              <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rPr>
              <a:t> </a:t>
            </a: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Vemuri</a:t>
            </a:r>
            <a:endPar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sp>
        <p:nvSpPr>
          <p:cNvPr id="22" name="TextBox 21">
            <a:extLst>
              <a:ext uri="{FF2B5EF4-FFF2-40B4-BE49-F238E27FC236}">
                <a16:creationId xmlns:a16="http://schemas.microsoft.com/office/drawing/2014/main" id="{46CFC074-4CA5-32E3-A09F-38A1E1753F44}"/>
              </a:ext>
            </a:extLst>
          </p:cNvPr>
          <p:cNvSpPr txBox="1"/>
          <p:nvPr/>
        </p:nvSpPr>
        <p:spPr>
          <a:xfrm>
            <a:off x="7074182" y="3164244"/>
            <a:ext cx="80246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Dummu</a:t>
            </a:r>
            <a:r>
              <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rPr>
              <a:t> </a:t>
            </a:r>
            <a:r>
              <a:rPr kumimoji="0" lang="en-IN" sz="1400" b="0" i="0" u="none" strike="noStrike" kern="1200" cap="none" spc="0" normalizeH="0" baseline="0" noProof="0" dirty="0" err="1">
                <a:ln>
                  <a:noFill/>
                </a:ln>
                <a:solidFill>
                  <a:prstClr val="black"/>
                </a:solidFill>
                <a:effectLst/>
                <a:uLnTx/>
                <a:uFillTx/>
                <a:latin typeface="Arial Black" pitchFamily="34" charset="0"/>
                <a:ea typeface="+mn-ea"/>
                <a:cs typeface="+mn-cs"/>
              </a:rPr>
              <a:t>Nishitha</a:t>
            </a:r>
            <a:endParaRPr kumimoji="0" lang="en-IN" sz="1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13" name="Picture 12" descr="anwesha el.jpg"/>
          <p:cNvPicPr>
            <a:picLocks noChangeAspect="1"/>
          </p:cNvPicPr>
          <p:nvPr/>
        </p:nvPicPr>
        <p:blipFill>
          <a:blip r:embed="rId3" cstate="print"/>
          <a:stretch>
            <a:fillRect/>
          </a:stretch>
        </p:blipFill>
        <p:spPr>
          <a:xfrm>
            <a:off x="4552950" y="1047750"/>
            <a:ext cx="1723755" cy="2012950"/>
          </a:xfrm>
          <a:prstGeom prst="rect">
            <a:avLst/>
          </a:prstGeom>
        </p:spPr>
      </p:pic>
      <p:pic>
        <p:nvPicPr>
          <p:cNvPr id="16" name="Picture 15" descr="himpu el.jpg"/>
          <p:cNvPicPr>
            <a:picLocks noChangeAspect="1"/>
          </p:cNvPicPr>
          <p:nvPr/>
        </p:nvPicPr>
        <p:blipFill>
          <a:blip r:embed="rId4" cstate="print"/>
          <a:stretch>
            <a:fillRect/>
          </a:stretch>
        </p:blipFill>
        <p:spPr>
          <a:xfrm>
            <a:off x="5306516" y="3733800"/>
            <a:ext cx="1690509" cy="1854200"/>
          </a:xfrm>
          <a:prstGeom prst="rect">
            <a:avLst/>
          </a:prstGeom>
        </p:spPr>
      </p:pic>
      <p:pic>
        <p:nvPicPr>
          <p:cNvPr id="17" name="Picture 16" descr="deepana.jpg"/>
          <p:cNvPicPr>
            <a:picLocks noChangeAspect="1"/>
          </p:cNvPicPr>
          <p:nvPr/>
        </p:nvPicPr>
        <p:blipFill>
          <a:blip r:embed="rId5" cstate="print"/>
          <a:stretch>
            <a:fillRect/>
          </a:stretch>
        </p:blipFill>
        <p:spPr>
          <a:xfrm>
            <a:off x="9188133" y="1054100"/>
            <a:ext cx="1606867" cy="2121277"/>
          </a:xfrm>
          <a:prstGeom prst="rect">
            <a:avLst/>
          </a:prstGeom>
        </p:spPr>
      </p:pic>
      <p:pic>
        <p:nvPicPr>
          <p:cNvPr id="14" name="Picture 13" descr="WhatsApp Image 2024-10-23 at 22.27.50_1e826e90.jpg"/>
          <p:cNvPicPr>
            <a:picLocks noChangeAspect="1"/>
          </p:cNvPicPr>
          <p:nvPr/>
        </p:nvPicPr>
        <p:blipFill>
          <a:blip r:embed="rId6" cstate="print"/>
          <a:stretch>
            <a:fillRect/>
          </a:stretch>
        </p:blipFill>
        <p:spPr>
          <a:xfrm>
            <a:off x="7058024" y="1076324"/>
            <a:ext cx="1666875" cy="2058257"/>
          </a:xfrm>
          <a:prstGeom prst="rect">
            <a:avLst/>
          </a:prstGeom>
        </p:spPr>
      </p:pic>
      <p:pic>
        <p:nvPicPr>
          <p:cNvPr id="18" name="Picture 17" descr="WhatsApp Image 2024-10-22 at 19.04.00_b05b8677.jpg"/>
          <p:cNvPicPr>
            <a:picLocks noChangeAspect="1"/>
          </p:cNvPicPr>
          <p:nvPr/>
        </p:nvPicPr>
        <p:blipFill>
          <a:blip r:embed="rId7" cstate="print"/>
          <a:stretch>
            <a:fillRect/>
          </a:stretch>
        </p:blipFill>
        <p:spPr>
          <a:xfrm>
            <a:off x="599899" y="1600200"/>
            <a:ext cx="3622330" cy="2895600"/>
          </a:xfrm>
          <a:prstGeom prst="rect">
            <a:avLst/>
          </a:prstGeom>
        </p:spPr>
      </p:pic>
      <p:pic>
        <p:nvPicPr>
          <p:cNvPr id="20" name="Picture 19" descr="WhatsApp Image 2024-10-25 at 19.34.09_6dae0ad9.jpg"/>
          <p:cNvPicPr>
            <a:picLocks noChangeAspect="1"/>
          </p:cNvPicPr>
          <p:nvPr/>
        </p:nvPicPr>
        <p:blipFill>
          <a:blip r:embed="rId8" cstate="print"/>
          <a:stretch>
            <a:fillRect/>
          </a:stretch>
        </p:blipFill>
        <p:spPr>
          <a:xfrm>
            <a:off x="8400288" y="3699255"/>
            <a:ext cx="1416812" cy="1821615"/>
          </a:xfrm>
          <a:prstGeom prst="rect">
            <a:avLst/>
          </a:prstGeom>
        </p:spPr>
      </p:pic>
    </p:spTree>
    <p:extLst>
      <p:ext uri="{BB962C8B-B14F-4D97-AF65-F5344CB8AC3E}">
        <p14:creationId xmlns:p14="http://schemas.microsoft.com/office/powerpoint/2010/main" val="135309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7F7CB4-6837-8F46-AE45-532D980A049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6" name="Rectangle 15">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F205A08-EB43-A89D-82BE-7DCCB5E8DF18}"/>
              </a:ext>
            </a:extLst>
          </p:cNvPr>
          <p:cNvSpPr txBox="1">
            <a:spLocks/>
          </p:cNvSpPr>
          <p:nvPr/>
        </p:nvSpPr>
        <p:spPr>
          <a:xfrm>
            <a:off x="1143000" y="990599"/>
            <a:ext cx="990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ct val="0"/>
              </a:spcBef>
              <a:spcAft>
                <a:spcPts val="600"/>
              </a:spcAft>
            </a:pPr>
            <a:r>
              <a:rPr lang="en-US" sz="4000" kern="1200">
                <a:solidFill>
                  <a:schemeClr val="tx1"/>
                </a:solidFill>
                <a:latin typeface="+mj-lt"/>
                <a:ea typeface="+mj-ea"/>
                <a:cs typeface="+mj-cs"/>
              </a:rPr>
              <a:t>Deliverables and Outcomes</a:t>
            </a:r>
          </a:p>
        </p:txBody>
      </p:sp>
      <p:sp>
        <p:nvSpPr>
          <p:cNvPr id="3" name="Date Placeholder 2">
            <a:extLst>
              <a:ext uri="{FF2B5EF4-FFF2-40B4-BE49-F238E27FC236}">
                <a16:creationId xmlns:a16="http://schemas.microsoft.com/office/drawing/2014/main" id="{B3317859-075D-E2ED-B5D6-EF932D325008}"/>
              </a:ext>
            </a:extLst>
          </p:cNvPr>
          <p:cNvSpPr>
            <a:spLocks noGrp="1"/>
          </p:cNvSpPr>
          <p:nvPr>
            <p:ph type="dt" sz="half" idx="10"/>
          </p:nvPr>
        </p:nvSpPr>
        <p:spPr>
          <a:xfrm rot="16200000">
            <a:off x="420625" y="1255777"/>
            <a:ext cx="1216152" cy="685799"/>
          </a:xfrm>
        </p:spPr>
        <p:txBody>
          <a:bodyPr vert="horz" lIns="91440" tIns="45720" rIns="91440" bIns="45720" rtlCol="0" anchor="ctr">
            <a:normAutofit/>
          </a:bodyPr>
          <a:lstStyle/>
          <a:p>
            <a:pPr algn="r">
              <a:spcAft>
                <a:spcPts val="600"/>
              </a:spcAft>
            </a:pPr>
            <a:fld id="{6BA3F8B8-C75C-44FF-9C37-B9B69285372F}" type="datetime2">
              <a:rPr lang="en-US">
                <a:solidFill>
                  <a:srgbClr val="437D98"/>
                </a:solidFill>
                <a:latin typeface="+mn-lt"/>
              </a:rPr>
              <a:pPr algn="r">
                <a:spcAft>
                  <a:spcPts val="600"/>
                </a:spcAft>
              </a:pPr>
              <a:t>Friday, December 20, 2024</a:t>
            </a:fld>
            <a:endParaRPr lang="en-US">
              <a:solidFill>
                <a:srgbClr val="437D98"/>
              </a:solidFill>
              <a:latin typeface="+mn-lt"/>
            </a:endParaRPr>
          </a:p>
        </p:txBody>
      </p:sp>
      <p:sp>
        <p:nvSpPr>
          <p:cNvPr id="4" name="Slide Number Placeholder 3">
            <a:extLst>
              <a:ext uri="{FF2B5EF4-FFF2-40B4-BE49-F238E27FC236}">
                <a16:creationId xmlns:a16="http://schemas.microsoft.com/office/drawing/2014/main" id="{009002ED-4DED-4F6C-3CAC-B492AB747400}"/>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r>
              <a:rPr lang="en-US" sz="1000">
                <a:solidFill>
                  <a:srgbClr val="000000">
                    <a:alpha val="70000"/>
                  </a:srgbClr>
                </a:solidFill>
                <a:latin typeface="+mn-lt"/>
              </a:rPr>
              <a:t>Slide No. </a:t>
            </a:r>
            <a:fld id="{9BA15CD2-76D6-4EFE-91D9-7087332E3318}" type="slidenum">
              <a:rPr lang="en-US" sz="1000">
                <a:solidFill>
                  <a:srgbClr val="000000">
                    <a:alpha val="70000"/>
                  </a:srgbClr>
                </a:solidFill>
                <a:latin typeface="+mn-lt"/>
              </a:rPr>
              <a:pPr>
                <a:spcAft>
                  <a:spcPts val="600"/>
                </a:spcAft>
              </a:pPr>
              <a:t>20</a:t>
            </a:fld>
            <a:endParaRPr lang="en-US" sz="1000">
              <a:solidFill>
                <a:srgbClr val="000000">
                  <a:alpha val="70000"/>
                </a:srgbClr>
              </a:solidFill>
              <a:latin typeface="+mn-lt"/>
            </a:endParaRPr>
          </a:p>
        </p:txBody>
      </p:sp>
      <p:graphicFrame>
        <p:nvGraphicFramePr>
          <p:cNvPr id="7" name="Content Placeholder 4">
            <a:extLst>
              <a:ext uri="{FF2B5EF4-FFF2-40B4-BE49-F238E27FC236}">
                <a16:creationId xmlns:a16="http://schemas.microsoft.com/office/drawing/2014/main" id="{74508E71-011A-144C-D850-B62BCC2D1232}"/>
              </a:ext>
            </a:extLst>
          </p:cNvPr>
          <p:cNvGraphicFramePr>
            <a:graphicFrameLocks noGrp="1"/>
          </p:cNvGraphicFramePr>
          <p:nvPr>
            <p:ph idx="1"/>
            <p:extLst>
              <p:ext uri="{D42A27DB-BD31-4B8C-83A1-F6EECF244321}">
                <p14:modId xmlns:p14="http://schemas.microsoft.com/office/powerpoint/2010/main" val="3244166363"/>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A8A347E-DE9E-2AB0-AAFA-D23122E1DAA9}"/>
              </a:ext>
            </a:extLst>
          </p:cNvPr>
          <p:cNvPicPr>
            <a:picLocks noChangeAspect="1"/>
          </p:cNvPicPr>
          <p:nvPr/>
        </p:nvPicPr>
        <p:blipFill>
          <a:blip r:embed="rId7"/>
          <a:stretch>
            <a:fillRect/>
          </a:stretch>
        </p:blipFill>
        <p:spPr>
          <a:xfrm>
            <a:off x="-3" y="-11400"/>
            <a:ext cx="2162477" cy="857370"/>
          </a:xfrm>
          <a:prstGeom prst="rect">
            <a:avLst/>
          </a:prstGeom>
        </p:spPr>
      </p:pic>
      <p:pic>
        <p:nvPicPr>
          <p:cNvPr id="9" name="Picture 8">
            <a:extLst>
              <a:ext uri="{FF2B5EF4-FFF2-40B4-BE49-F238E27FC236}">
                <a16:creationId xmlns:a16="http://schemas.microsoft.com/office/drawing/2014/main" id="{1B6DAB30-9F08-B649-F751-8CE248A12DB2}"/>
              </a:ext>
            </a:extLst>
          </p:cNvPr>
          <p:cNvPicPr>
            <a:picLocks noChangeAspect="1"/>
          </p:cNvPicPr>
          <p:nvPr/>
        </p:nvPicPr>
        <p:blipFill>
          <a:blip r:embed="rId8"/>
          <a:stretch>
            <a:fillRect/>
          </a:stretch>
        </p:blipFill>
        <p:spPr>
          <a:xfrm>
            <a:off x="5089678" y="6500794"/>
            <a:ext cx="2257740" cy="257211"/>
          </a:xfrm>
          <a:prstGeom prst="rect">
            <a:avLst/>
          </a:prstGeom>
        </p:spPr>
      </p:pic>
    </p:spTree>
    <p:extLst>
      <p:ext uri="{BB962C8B-B14F-4D97-AF65-F5344CB8AC3E}">
        <p14:creationId xmlns:p14="http://schemas.microsoft.com/office/powerpoint/2010/main" val="377864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070BDCC-AF75-8BF3-0869-A49839BCCEA2}"/>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Future work</a:t>
            </a:r>
          </a:p>
        </p:txBody>
      </p:sp>
      <p:sp>
        <p:nvSpPr>
          <p:cNvPr id="3" name="Date Placeholder 2">
            <a:extLst>
              <a:ext uri="{FF2B5EF4-FFF2-40B4-BE49-F238E27FC236}">
                <a16:creationId xmlns:a16="http://schemas.microsoft.com/office/drawing/2014/main" id="{2F581E0D-CE12-A2D5-59CF-3D9C7584495B}"/>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6BA3F8B8-C75C-44FF-9C37-B9B69285372F}" type="datetime2">
              <a:rPr lang="en-US" sz="1100">
                <a:solidFill>
                  <a:schemeClr val="tx1">
                    <a:lumMod val="50000"/>
                    <a:lumOff val="50000"/>
                  </a:schemeClr>
                </a:solidFill>
                <a:latin typeface="+mn-lt"/>
              </a:rPr>
              <a:pPr algn="r">
                <a:spcAft>
                  <a:spcPts val="600"/>
                </a:spcAft>
              </a:pPr>
              <a:t>Friday, December 20, 2024</a:t>
            </a:fld>
            <a:endParaRPr lang="en-US" sz="1100">
              <a:solidFill>
                <a:schemeClr val="tx1">
                  <a:lumMod val="50000"/>
                  <a:lumOff val="50000"/>
                </a:schemeClr>
              </a:solidFill>
              <a:latin typeface="+mn-lt"/>
            </a:endParaRPr>
          </a:p>
        </p:txBody>
      </p:sp>
      <p:sp>
        <p:nvSpPr>
          <p:cNvPr id="4" name="Slide Number Placeholder 3">
            <a:extLst>
              <a:ext uri="{FF2B5EF4-FFF2-40B4-BE49-F238E27FC236}">
                <a16:creationId xmlns:a16="http://schemas.microsoft.com/office/drawing/2014/main" id="{44074AA1-125E-4CF0-6CF3-7757E1F63C6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BA15CD2-76D6-4EFE-91D9-7087332E3318}"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graphicFrame>
        <p:nvGraphicFramePr>
          <p:cNvPr id="7" name="Content Placeholder 1">
            <a:extLst>
              <a:ext uri="{FF2B5EF4-FFF2-40B4-BE49-F238E27FC236}">
                <a16:creationId xmlns:a16="http://schemas.microsoft.com/office/drawing/2014/main" id="{C4A1FEF3-CBCD-0192-4296-3340852481B9}"/>
              </a:ext>
            </a:extLst>
          </p:cNvPr>
          <p:cNvGraphicFramePr>
            <a:graphicFrameLocks noGrp="1"/>
          </p:cNvGraphicFramePr>
          <p:nvPr>
            <p:ph idx="1"/>
            <p:extLst>
              <p:ext uri="{D42A27DB-BD31-4B8C-83A1-F6EECF244321}">
                <p14:modId xmlns:p14="http://schemas.microsoft.com/office/powerpoint/2010/main" val="148363762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8F39ADD-814F-A2AD-1084-68AD35C75CFD}"/>
              </a:ext>
            </a:extLst>
          </p:cNvPr>
          <p:cNvPicPr>
            <a:picLocks noChangeAspect="1"/>
          </p:cNvPicPr>
          <p:nvPr/>
        </p:nvPicPr>
        <p:blipFill>
          <a:blip r:embed="rId7"/>
          <a:stretch>
            <a:fillRect/>
          </a:stretch>
        </p:blipFill>
        <p:spPr>
          <a:xfrm>
            <a:off x="0" y="15679"/>
            <a:ext cx="2162477" cy="857370"/>
          </a:xfrm>
          <a:prstGeom prst="rect">
            <a:avLst/>
          </a:prstGeom>
        </p:spPr>
      </p:pic>
      <p:pic>
        <p:nvPicPr>
          <p:cNvPr id="9" name="Picture 8">
            <a:extLst>
              <a:ext uri="{FF2B5EF4-FFF2-40B4-BE49-F238E27FC236}">
                <a16:creationId xmlns:a16="http://schemas.microsoft.com/office/drawing/2014/main" id="{B55AD932-819E-9CF9-7F7B-F027CBD7EC0B}"/>
              </a:ext>
            </a:extLst>
          </p:cNvPr>
          <p:cNvPicPr>
            <a:picLocks noChangeAspect="1"/>
          </p:cNvPicPr>
          <p:nvPr/>
        </p:nvPicPr>
        <p:blipFill>
          <a:blip r:embed="rId8"/>
          <a:stretch>
            <a:fillRect/>
          </a:stretch>
        </p:blipFill>
        <p:spPr>
          <a:xfrm>
            <a:off x="5264738" y="6359805"/>
            <a:ext cx="2257740" cy="257211"/>
          </a:xfrm>
          <a:prstGeom prst="rect">
            <a:avLst/>
          </a:prstGeom>
        </p:spPr>
      </p:pic>
    </p:spTree>
    <p:extLst>
      <p:ext uri="{BB962C8B-B14F-4D97-AF65-F5344CB8AC3E}">
        <p14:creationId xmlns:p14="http://schemas.microsoft.com/office/powerpoint/2010/main" val="196296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9C6B5E-4E25-8657-85D6-4E919AF0268E}"/>
              </a:ext>
            </a:extLst>
          </p:cNvPr>
          <p:cNvPicPr>
            <a:picLocks noChangeAspect="1"/>
          </p:cNvPicPr>
          <p:nvPr/>
        </p:nvPicPr>
        <p:blipFill>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93DD6B8-40A1-00CF-B2F1-ED5905311783}"/>
              </a:ext>
            </a:extLst>
          </p:cNvPr>
          <p:cNvSpPr txBox="1">
            <a:spLocks/>
          </p:cNvSpPr>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Bef>
                <a:spcPct val="0"/>
              </a:spcBef>
              <a:spcAft>
                <a:spcPts val="600"/>
              </a:spcAft>
            </a:pPr>
            <a:r>
              <a:rPr lang="en-US" sz="4400" dirty="0">
                <a:solidFill>
                  <a:schemeClr val="tx1"/>
                </a:solidFill>
                <a:latin typeface="+mj-lt"/>
                <a:ea typeface="+mj-ea"/>
                <a:cs typeface="+mj-cs"/>
              </a:rPr>
              <a:t>Conclusion</a:t>
            </a:r>
          </a:p>
        </p:txBody>
      </p:sp>
      <p:sp>
        <p:nvSpPr>
          <p:cNvPr id="3" name="Date Placeholder 2">
            <a:extLst>
              <a:ext uri="{FF2B5EF4-FFF2-40B4-BE49-F238E27FC236}">
                <a16:creationId xmlns:a16="http://schemas.microsoft.com/office/drawing/2014/main" id="{6F6AF141-6363-0CAE-30CA-9F94BDD926A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6BA3F8B8-C75C-44FF-9C37-B9B69285372F}" type="datetime2">
              <a:rPr lang="en-US" b="0" smtClean="0">
                <a:solidFill>
                  <a:prstClr val="black">
                    <a:tint val="75000"/>
                  </a:prstClr>
                </a:solidFill>
                <a:latin typeface="Calibri" panose="020F0502020204030204"/>
              </a:rPr>
              <a:pPr>
                <a:spcAft>
                  <a:spcPts val="600"/>
                </a:spcAft>
                <a:defRPr/>
              </a:pPr>
              <a:t>Friday, December 20, 2024</a:t>
            </a:fld>
            <a:endParaRPr lang="en-US" b="0">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6EF892E3-118C-9755-60CE-3C3C2B20EB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BA15CD2-76D6-4EFE-91D9-7087332E3318}" type="slidenum">
              <a:rPr lang="en-US" b="0" smtClean="0">
                <a:solidFill>
                  <a:prstClr val="black">
                    <a:tint val="75000"/>
                  </a:prstClr>
                </a:solidFill>
                <a:latin typeface="Calibri" panose="020F0502020204030204"/>
              </a:rPr>
              <a:pPr>
                <a:spcAft>
                  <a:spcPts val="600"/>
                </a:spcAft>
                <a:defRPr/>
              </a:pPr>
              <a:t>22</a:t>
            </a:fld>
            <a:endParaRPr lang="en-US" b="0">
              <a:solidFill>
                <a:prstClr val="black">
                  <a:tint val="75000"/>
                </a:prstClr>
              </a:solidFill>
              <a:latin typeface="Calibri" panose="020F0502020204030204"/>
            </a:endParaRPr>
          </a:p>
        </p:txBody>
      </p:sp>
      <p:graphicFrame>
        <p:nvGraphicFramePr>
          <p:cNvPr id="7" name="Content Placeholder 1">
            <a:extLst>
              <a:ext uri="{FF2B5EF4-FFF2-40B4-BE49-F238E27FC236}">
                <a16:creationId xmlns:a16="http://schemas.microsoft.com/office/drawing/2014/main" id="{30D81507-2637-B7F0-1370-D9F41875B9A0}"/>
              </a:ext>
            </a:extLst>
          </p:cNvPr>
          <p:cNvGraphicFramePr>
            <a:graphicFrameLocks noGrp="1"/>
          </p:cNvGraphicFramePr>
          <p:nvPr>
            <p:ph idx="1"/>
            <p:extLst>
              <p:ext uri="{D42A27DB-BD31-4B8C-83A1-F6EECF244321}">
                <p14:modId xmlns:p14="http://schemas.microsoft.com/office/powerpoint/2010/main" val="16030810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F38FE71F-226B-9EB5-CC77-F6443C959876}"/>
              </a:ext>
            </a:extLst>
          </p:cNvPr>
          <p:cNvPicPr>
            <a:picLocks noChangeAspect="1"/>
          </p:cNvPicPr>
          <p:nvPr/>
        </p:nvPicPr>
        <p:blipFill>
          <a:blip r:embed="rId9"/>
          <a:stretch>
            <a:fillRect/>
          </a:stretch>
        </p:blipFill>
        <p:spPr>
          <a:xfrm>
            <a:off x="0" y="0"/>
            <a:ext cx="2162477" cy="857370"/>
          </a:xfrm>
          <a:prstGeom prst="rect">
            <a:avLst/>
          </a:prstGeom>
        </p:spPr>
      </p:pic>
      <p:pic>
        <p:nvPicPr>
          <p:cNvPr id="10" name="Picture 9">
            <a:extLst>
              <a:ext uri="{FF2B5EF4-FFF2-40B4-BE49-F238E27FC236}">
                <a16:creationId xmlns:a16="http://schemas.microsoft.com/office/drawing/2014/main" id="{E1967DDF-97A1-D361-EED9-DBCCA778D294}"/>
              </a:ext>
            </a:extLst>
          </p:cNvPr>
          <p:cNvPicPr>
            <a:picLocks noChangeAspect="1"/>
          </p:cNvPicPr>
          <p:nvPr/>
        </p:nvPicPr>
        <p:blipFill>
          <a:blip r:embed="rId10"/>
          <a:stretch>
            <a:fillRect/>
          </a:stretch>
        </p:blipFill>
        <p:spPr>
          <a:xfrm>
            <a:off x="5157992" y="6364269"/>
            <a:ext cx="2257740" cy="257211"/>
          </a:xfrm>
          <a:prstGeom prst="rect">
            <a:avLst/>
          </a:prstGeom>
        </p:spPr>
      </p:pic>
    </p:spTree>
    <p:extLst>
      <p:ext uri="{BB962C8B-B14F-4D97-AF65-F5344CB8AC3E}">
        <p14:creationId xmlns:p14="http://schemas.microsoft.com/office/powerpoint/2010/main" val="2237272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5" name="TextBox 4">
            <a:extLst>
              <a:ext uri="{FF2B5EF4-FFF2-40B4-BE49-F238E27FC236}">
                <a16:creationId xmlns:a16="http://schemas.microsoft.com/office/drawing/2014/main" id="{C948DE7C-86E2-48B2-B385-74D1C27FBC45}"/>
              </a:ext>
            </a:extLst>
          </p:cNvPr>
          <p:cNvSpPr txBox="1"/>
          <p:nvPr/>
        </p:nvSpPr>
        <p:spPr>
          <a:xfrm>
            <a:off x="1000941" y="685801"/>
            <a:ext cx="3494859" cy="549116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contributions</a:t>
            </a:r>
          </a:p>
        </p:txBody>
      </p:sp>
      <p:sp>
        <p:nvSpPr>
          <p:cNvPr id="3" name="Date Placeholder 2">
            <a:extLst>
              <a:ext uri="{FF2B5EF4-FFF2-40B4-BE49-F238E27FC236}">
                <a16:creationId xmlns:a16="http://schemas.microsoft.com/office/drawing/2014/main" id="{7FE1CF55-C1AB-891B-103A-FAEACED8EBD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6BA3F8B8-C75C-44FF-9C37-B9B69285372F}" type="datetime2">
              <a:rPr lang="en-US" smtClean="0">
                <a:solidFill>
                  <a:schemeClr val="tx1">
                    <a:tint val="75000"/>
                  </a:schemeClr>
                </a:solidFill>
                <a:latin typeface="+mn-lt"/>
              </a:rPr>
              <a:pPr>
                <a:spcAft>
                  <a:spcPts val="600"/>
                </a:spcAft>
              </a:pPr>
              <a:t>Friday, December 20, 2024</a:t>
            </a:fld>
            <a:endParaRPr lang="en-US">
              <a:solidFill>
                <a:schemeClr val="tx1">
                  <a:tint val="75000"/>
                </a:schemeClr>
              </a:solidFill>
              <a:latin typeface="+mn-lt"/>
            </a:endParaRPr>
          </a:p>
        </p:txBody>
      </p:sp>
      <p:sp>
        <p:nvSpPr>
          <p:cNvPr id="4" name="Slide Number Placeholder 3">
            <a:extLst>
              <a:ext uri="{FF2B5EF4-FFF2-40B4-BE49-F238E27FC236}">
                <a16:creationId xmlns:a16="http://schemas.microsoft.com/office/drawing/2014/main" id="{77D88C0E-3B93-65BA-0BE2-47AEE12650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BA15CD2-76D6-4EFE-91D9-7087332E3318}" type="slidenum">
              <a:rPr lang="en-US" smtClean="0">
                <a:solidFill>
                  <a:schemeClr val="tx1">
                    <a:tint val="75000"/>
                  </a:schemeClr>
                </a:solidFill>
                <a:latin typeface="+mn-lt"/>
              </a:rPr>
              <a:pPr>
                <a:spcAft>
                  <a:spcPts val="600"/>
                </a:spcAft>
              </a:pPr>
              <a:t>23</a:t>
            </a:fld>
            <a:endParaRPr lang="en-US">
              <a:solidFill>
                <a:schemeClr val="tx1">
                  <a:tint val="75000"/>
                </a:schemeClr>
              </a:solidFill>
              <a:latin typeface="+mn-lt"/>
            </a:endParaRPr>
          </a:p>
        </p:txBody>
      </p:sp>
      <p:graphicFrame>
        <p:nvGraphicFramePr>
          <p:cNvPr id="7" name="Content Placeholder 1">
            <a:extLst>
              <a:ext uri="{FF2B5EF4-FFF2-40B4-BE49-F238E27FC236}">
                <a16:creationId xmlns:a16="http://schemas.microsoft.com/office/drawing/2014/main" id="{5ACF7EA0-8BFA-622B-B094-22B20E40AD57}"/>
              </a:ext>
            </a:extLst>
          </p:cNvPr>
          <p:cNvGraphicFramePr>
            <a:graphicFrameLocks noGrp="1"/>
          </p:cNvGraphicFramePr>
          <p:nvPr>
            <p:ph idx="1"/>
            <p:extLst>
              <p:ext uri="{D42A27DB-BD31-4B8C-83A1-F6EECF244321}">
                <p14:modId xmlns:p14="http://schemas.microsoft.com/office/powerpoint/2010/main" val="652409056"/>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FBD4DFB-D7B6-CA8E-8DCA-929CAA12E43B}"/>
              </a:ext>
            </a:extLst>
          </p:cNvPr>
          <p:cNvPicPr>
            <a:picLocks noChangeAspect="1"/>
          </p:cNvPicPr>
          <p:nvPr/>
        </p:nvPicPr>
        <p:blipFill>
          <a:blip r:embed="rId7"/>
          <a:stretch>
            <a:fillRect/>
          </a:stretch>
        </p:blipFill>
        <p:spPr>
          <a:xfrm>
            <a:off x="0" y="77729"/>
            <a:ext cx="2162477" cy="857370"/>
          </a:xfrm>
          <a:prstGeom prst="rect">
            <a:avLst/>
          </a:prstGeom>
        </p:spPr>
      </p:pic>
      <p:pic>
        <p:nvPicPr>
          <p:cNvPr id="9" name="Picture 8">
            <a:extLst>
              <a:ext uri="{FF2B5EF4-FFF2-40B4-BE49-F238E27FC236}">
                <a16:creationId xmlns:a16="http://schemas.microsoft.com/office/drawing/2014/main" id="{9AACA38D-3606-157C-B496-BED47A55BF04}"/>
              </a:ext>
            </a:extLst>
          </p:cNvPr>
          <p:cNvPicPr>
            <a:picLocks noChangeAspect="1"/>
          </p:cNvPicPr>
          <p:nvPr/>
        </p:nvPicPr>
        <p:blipFill>
          <a:blip r:embed="rId8"/>
          <a:stretch>
            <a:fillRect/>
          </a:stretch>
        </p:blipFill>
        <p:spPr>
          <a:xfrm>
            <a:off x="5183946" y="6344566"/>
            <a:ext cx="2257740" cy="257211"/>
          </a:xfrm>
          <a:prstGeom prst="rect">
            <a:avLst/>
          </a:prstGeom>
        </p:spPr>
      </p:pic>
    </p:spTree>
    <p:extLst>
      <p:ext uri="{BB962C8B-B14F-4D97-AF65-F5344CB8AC3E}">
        <p14:creationId xmlns:p14="http://schemas.microsoft.com/office/powerpoint/2010/main" val="299772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EB4DCF-16CB-8396-87A1-E37AFD89666A}"/>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247BC478-F0AA-1301-724C-04C081C8A3CB}"/>
              </a:ext>
            </a:extLst>
          </p:cNvPr>
          <p:cNvSpPr>
            <a:spLocks noGrp="1"/>
          </p:cNvSpPr>
          <p:nvPr>
            <p:ph type="sldNum" sz="quarter" idx="12"/>
          </p:nvPr>
        </p:nvSpPr>
        <p:spPr/>
        <p:txBody>
          <a:bodyPr/>
          <a:lstStyle/>
          <a:p>
            <a:fld id="{9BA15CD2-76D6-4EFE-91D9-7087332E3318}" type="slidenum">
              <a:rPr lang="en-IN" smtClean="0"/>
              <a:pPr/>
              <a:t>24</a:t>
            </a:fld>
            <a:endParaRPr lang="en-IN" dirty="0"/>
          </a:p>
        </p:txBody>
      </p:sp>
      <p:pic>
        <p:nvPicPr>
          <p:cNvPr id="5" name="Picture 4">
            <a:extLst>
              <a:ext uri="{FF2B5EF4-FFF2-40B4-BE49-F238E27FC236}">
                <a16:creationId xmlns:a16="http://schemas.microsoft.com/office/drawing/2014/main" id="{96390A6D-369A-D728-5F7B-C3DF82DD90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extLst>
      <p:ext uri="{BB962C8B-B14F-4D97-AF65-F5344CB8AC3E}">
        <p14:creationId xmlns:p14="http://schemas.microsoft.com/office/powerpoint/2010/main" val="125312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1C1988-AE0B-88A3-3DF6-11D7B6584DFA}"/>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3B09EF8A-63AB-0729-F7A0-B08D1E293C9B}"/>
              </a:ext>
            </a:extLst>
          </p:cNvPr>
          <p:cNvSpPr>
            <a:spLocks noGrp="1"/>
          </p:cNvSpPr>
          <p:nvPr>
            <p:ph type="sldNum" sz="quarter" idx="12"/>
          </p:nvPr>
        </p:nvSpPr>
        <p:spPr/>
        <p:txBody>
          <a:bodyPr/>
          <a:lstStyle/>
          <a:p>
            <a:fld id="{9BA15CD2-76D6-4EFE-91D9-7087332E3318}" type="slidenum">
              <a:rPr lang="en-IN" smtClean="0"/>
              <a:pPr/>
              <a:t>3</a:t>
            </a:fld>
            <a:endParaRPr lang="en-IN" dirty="0"/>
          </a:p>
        </p:txBody>
      </p:sp>
      <p:sp>
        <p:nvSpPr>
          <p:cNvPr id="6" name="Title 1">
            <a:extLst>
              <a:ext uri="{FF2B5EF4-FFF2-40B4-BE49-F238E27FC236}">
                <a16:creationId xmlns:a16="http://schemas.microsoft.com/office/drawing/2014/main" id="{BEBB7EA9-E087-F494-97C5-06B13A2535A6}"/>
              </a:ext>
            </a:extLst>
          </p:cNvPr>
          <p:cNvSpPr txBox="1">
            <a:spLocks/>
          </p:cNvSpPr>
          <p:nvPr/>
        </p:nvSpPr>
        <p:spPr>
          <a:xfrm>
            <a:off x="2339498" y="178833"/>
            <a:ext cx="8551282" cy="638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dirty="0">
              <a:solidFill>
                <a:srgbClr val="C00000"/>
              </a:solidFill>
            </a:endParaRPr>
          </a:p>
        </p:txBody>
      </p:sp>
      <p:sp>
        <p:nvSpPr>
          <p:cNvPr id="2" name="Title 1">
            <a:extLst>
              <a:ext uri="{FF2B5EF4-FFF2-40B4-BE49-F238E27FC236}">
                <a16:creationId xmlns:a16="http://schemas.microsoft.com/office/drawing/2014/main" id="{F4C92045-E69D-E287-24F9-F3EC5A13CCB1}"/>
              </a:ext>
            </a:extLst>
          </p:cNvPr>
          <p:cNvSpPr txBox="1">
            <a:spLocks/>
          </p:cNvSpPr>
          <p:nvPr/>
        </p:nvSpPr>
        <p:spPr>
          <a:xfrm>
            <a:off x="2182762" y="89747"/>
            <a:ext cx="8151863" cy="1319953"/>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dirty="0"/>
              <a:t>EL Phase-II</a:t>
            </a:r>
          </a:p>
          <a:p>
            <a:r>
              <a:rPr lang="en-US" sz="4000" dirty="0"/>
              <a:t>P</a:t>
            </a:r>
            <a:r>
              <a:rPr lang="en-IN" sz="4000" dirty="0" err="1"/>
              <a:t>resentation</a:t>
            </a:r>
            <a:r>
              <a:rPr lang="en-IN" sz="4000" dirty="0"/>
              <a:t> Outline</a:t>
            </a:r>
          </a:p>
        </p:txBody>
      </p:sp>
      <p:sp>
        <p:nvSpPr>
          <p:cNvPr id="8" name="Content Placeholder 7">
            <a:extLst>
              <a:ext uri="{FF2B5EF4-FFF2-40B4-BE49-F238E27FC236}">
                <a16:creationId xmlns:a16="http://schemas.microsoft.com/office/drawing/2014/main" id="{EB2484C8-68BC-9AA1-D8C5-282E3D75696E}"/>
              </a:ext>
            </a:extLst>
          </p:cNvPr>
          <p:cNvSpPr>
            <a:spLocks noGrp="1"/>
          </p:cNvSpPr>
          <p:nvPr>
            <p:ph idx="1"/>
          </p:nvPr>
        </p:nvSpPr>
        <p:spPr>
          <a:xfrm>
            <a:off x="355601" y="1498786"/>
            <a:ext cx="11661590" cy="5180381"/>
          </a:xfrm>
        </p:spPr>
        <p:txBody>
          <a:bodyPr>
            <a:normAutofit/>
          </a:bodyPr>
          <a:lstStyle/>
          <a:p>
            <a:r>
              <a:rPr lang="en-US" dirty="0"/>
              <a:t>Introduction</a:t>
            </a:r>
          </a:p>
          <a:p>
            <a:r>
              <a:rPr lang="en-US" dirty="0"/>
              <a:t>Project Overview</a:t>
            </a:r>
          </a:p>
          <a:p>
            <a:r>
              <a:rPr lang="en-US" dirty="0"/>
              <a:t>Comments during EL Phase-I and action taken.</a:t>
            </a:r>
          </a:p>
          <a:p>
            <a:r>
              <a:rPr lang="en-US" dirty="0"/>
              <a:t>Tools and Techniques Used</a:t>
            </a:r>
          </a:p>
          <a:p>
            <a:r>
              <a:rPr lang="en-US" dirty="0"/>
              <a:t>Project Progress</a:t>
            </a:r>
          </a:p>
          <a:p>
            <a:r>
              <a:rPr lang="en-IN" dirty="0"/>
              <a:t>Analysis of Partial Results</a:t>
            </a:r>
          </a:p>
          <a:p>
            <a:r>
              <a:rPr lang="en-IN" dirty="0"/>
              <a:t>Deliverables and Outcomes</a:t>
            </a:r>
          </a:p>
          <a:p>
            <a:r>
              <a:rPr lang="en-US" dirty="0"/>
              <a:t>Future work (Remaining tasks)</a:t>
            </a:r>
            <a:endParaRPr lang="en-IN" dirty="0"/>
          </a:p>
          <a:p>
            <a:r>
              <a:rPr lang="en-IN" dirty="0"/>
              <a:t>Conclusion</a:t>
            </a:r>
          </a:p>
        </p:txBody>
      </p:sp>
    </p:spTree>
    <p:extLst>
      <p:ext uri="{BB962C8B-B14F-4D97-AF65-F5344CB8AC3E}">
        <p14:creationId xmlns:p14="http://schemas.microsoft.com/office/powerpoint/2010/main" val="65809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FE783-AFDF-B298-CC26-D9899A64E440}"/>
              </a:ext>
            </a:extLst>
          </p:cNvPr>
          <p:cNvSpPr txBox="1">
            <a:spLocks/>
          </p:cNvSpPr>
          <p:nvPr/>
        </p:nvSpPr>
        <p:spPr>
          <a:xfrm>
            <a:off x="841248" y="334644"/>
            <a:ext cx="10509504" cy="107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ct val="0"/>
              </a:spcBef>
              <a:spcAft>
                <a:spcPts val="600"/>
              </a:spcAft>
            </a:pPr>
            <a:r>
              <a:rPr lang="en-US" sz="4000" kern="1200" dirty="0">
                <a:solidFill>
                  <a:schemeClr val="tx1"/>
                </a:solidFill>
                <a:latin typeface="+mj-lt"/>
                <a:ea typeface="+mj-ea"/>
                <a:cs typeface="+mj-cs"/>
              </a:rPr>
              <a:t>Introduction</a:t>
            </a:r>
          </a:p>
        </p:txBody>
      </p:sp>
      <p:sp>
        <p:nvSpPr>
          <p:cNvPr id="18" name="Rectangle 1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DFCC6EA-140E-7258-C5BE-07A799DCC575}"/>
              </a:ext>
            </a:extLst>
          </p:cNvPr>
          <p:cNvSpPr>
            <a:spLocks noGrp="1"/>
          </p:cNvSpPr>
          <p:nvPr>
            <p:ph type="dt" sz="half" idx="10"/>
          </p:nvPr>
        </p:nvSpPr>
        <p:spPr>
          <a:xfrm>
            <a:off x="841248" y="6356350"/>
            <a:ext cx="2633472" cy="365125"/>
          </a:xfrm>
        </p:spPr>
        <p:txBody>
          <a:bodyPr vert="horz" lIns="91440" tIns="45720" rIns="91440" bIns="45720" rtlCol="0" anchor="ctr">
            <a:normAutofit/>
          </a:bodyPr>
          <a:lstStyle/>
          <a:p>
            <a:pPr>
              <a:spcAft>
                <a:spcPts val="600"/>
              </a:spcAft>
            </a:pPr>
            <a:fld id="{6BA3F8B8-C75C-44FF-9C37-B9B69285372F}" type="datetime2">
              <a:rPr lang="en-US">
                <a:solidFill>
                  <a:schemeClr val="tx1">
                    <a:lumMod val="50000"/>
                    <a:lumOff val="50000"/>
                  </a:schemeClr>
                </a:solidFill>
                <a:latin typeface="+mn-lt"/>
              </a:rPr>
              <a:pPr>
                <a:spcAft>
                  <a:spcPts val="600"/>
                </a:spcAft>
              </a:pPr>
              <a:t>Friday, December 20, 2024</a:t>
            </a:fld>
            <a:endParaRPr lang="en-US">
              <a:solidFill>
                <a:schemeClr val="tx1">
                  <a:lumMod val="50000"/>
                  <a:lumOff val="50000"/>
                </a:schemeClr>
              </a:solidFill>
              <a:latin typeface="+mn-lt"/>
            </a:endParaRPr>
          </a:p>
        </p:txBody>
      </p:sp>
      <p:sp>
        <p:nvSpPr>
          <p:cNvPr id="4" name="Slide Number Placeholder 3">
            <a:extLst>
              <a:ext uri="{FF2B5EF4-FFF2-40B4-BE49-F238E27FC236}">
                <a16:creationId xmlns:a16="http://schemas.microsoft.com/office/drawing/2014/main" id="{991113B7-13B3-C292-E8C9-16465C8FCA55}"/>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r>
              <a:rPr lang="en-US">
                <a:solidFill>
                  <a:schemeClr val="tx1">
                    <a:lumMod val="50000"/>
                    <a:lumOff val="50000"/>
                  </a:schemeClr>
                </a:solidFill>
                <a:latin typeface="+mn-lt"/>
              </a:rPr>
              <a:t>Slide No. </a:t>
            </a:r>
            <a:fld id="{9BA15CD2-76D6-4EFE-91D9-7087332E3318}" type="slidenum">
              <a:rPr lang="en-US">
                <a:solidFill>
                  <a:schemeClr val="tx1">
                    <a:lumMod val="50000"/>
                    <a:lumOff val="50000"/>
                  </a:schemeClr>
                </a:solidFill>
                <a:latin typeface="+mn-lt"/>
              </a:rPr>
              <a:pPr>
                <a:spcAft>
                  <a:spcPts val="600"/>
                </a:spcAft>
              </a:pPr>
              <a:t>4</a:t>
            </a:fld>
            <a:endParaRPr lang="en-US">
              <a:solidFill>
                <a:schemeClr val="tx1">
                  <a:lumMod val="50000"/>
                  <a:lumOff val="50000"/>
                </a:schemeClr>
              </a:solidFill>
              <a:latin typeface="+mn-lt"/>
            </a:endParaRPr>
          </a:p>
        </p:txBody>
      </p:sp>
      <p:graphicFrame>
        <p:nvGraphicFramePr>
          <p:cNvPr id="20" name="Content Placeholder 4">
            <a:extLst>
              <a:ext uri="{FF2B5EF4-FFF2-40B4-BE49-F238E27FC236}">
                <a16:creationId xmlns:a16="http://schemas.microsoft.com/office/drawing/2014/main" id="{4799951E-4BB8-CC97-D5E9-F7326ED9A532}"/>
              </a:ext>
            </a:extLst>
          </p:cNvPr>
          <p:cNvGraphicFramePr>
            <a:graphicFrameLocks noGrp="1"/>
          </p:cNvGraphicFramePr>
          <p:nvPr>
            <p:ph idx="1"/>
            <p:extLst>
              <p:ext uri="{D42A27DB-BD31-4B8C-83A1-F6EECF244321}">
                <p14:modId xmlns:p14="http://schemas.microsoft.com/office/powerpoint/2010/main" val="4264718370"/>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0BD7FE6-589C-DF13-379A-1AB747F7AC0F}"/>
              </a:ext>
            </a:extLst>
          </p:cNvPr>
          <p:cNvPicPr>
            <a:picLocks noChangeAspect="1"/>
          </p:cNvPicPr>
          <p:nvPr/>
        </p:nvPicPr>
        <p:blipFill>
          <a:blip r:embed="rId7"/>
          <a:stretch>
            <a:fillRect/>
          </a:stretch>
        </p:blipFill>
        <p:spPr>
          <a:xfrm>
            <a:off x="0" y="0"/>
            <a:ext cx="1541062" cy="610994"/>
          </a:xfrm>
          <a:prstGeom prst="rect">
            <a:avLst/>
          </a:prstGeom>
        </p:spPr>
      </p:pic>
      <p:pic>
        <p:nvPicPr>
          <p:cNvPr id="8" name="Picture 7">
            <a:extLst>
              <a:ext uri="{FF2B5EF4-FFF2-40B4-BE49-F238E27FC236}">
                <a16:creationId xmlns:a16="http://schemas.microsoft.com/office/drawing/2014/main" id="{998D0974-BD0B-BCF1-FAEA-0B346E399DEC}"/>
              </a:ext>
            </a:extLst>
          </p:cNvPr>
          <p:cNvPicPr>
            <a:picLocks noChangeAspect="1"/>
          </p:cNvPicPr>
          <p:nvPr/>
        </p:nvPicPr>
        <p:blipFill>
          <a:blip r:embed="rId8"/>
          <a:stretch>
            <a:fillRect/>
          </a:stretch>
        </p:blipFill>
        <p:spPr>
          <a:xfrm>
            <a:off x="4967130" y="6356350"/>
            <a:ext cx="2257740" cy="257211"/>
          </a:xfrm>
          <a:prstGeom prst="rect">
            <a:avLst/>
          </a:prstGeom>
        </p:spPr>
      </p:pic>
    </p:spTree>
    <p:extLst>
      <p:ext uri="{BB962C8B-B14F-4D97-AF65-F5344CB8AC3E}">
        <p14:creationId xmlns:p14="http://schemas.microsoft.com/office/powerpoint/2010/main" val="254498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5F44963-F78F-4F17-86B4-4EAA3536B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C8C512-9FEC-8A1B-20A0-96E27911B350}"/>
              </a:ext>
            </a:extLst>
          </p:cNvPr>
          <p:cNvSpPr txBox="1"/>
          <p:nvPr/>
        </p:nvSpPr>
        <p:spPr>
          <a:xfrm>
            <a:off x="2131849" y="574594"/>
            <a:ext cx="6587518" cy="1330841"/>
          </a:xfrm>
          <a:prstGeom prst="rect">
            <a:avLst/>
          </a:prstGeom>
        </p:spPr>
        <p:txBody>
          <a:bodyPr vert="horz" lIns="91440" tIns="45720" rIns="91440" bIns="45720" rtlCol="0" anchor="ctr">
            <a:normAutofit/>
          </a:bodyPr>
          <a:lstStyle/>
          <a:p>
            <a:pPr>
              <a:lnSpc>
                <a:spcPct val="90000"/>
              </a:lnSpc>
              <a:spcBef>
                <a:spcPct val="0"/>
              </a:spcBef>
              <a:spcAft>
                <a:spcPts val="600"/>
              </a:spcAft>
              <a:defRPr/>
            </a:pPr>
            <a:r>
              <a:rPr kumimoji="0" lang="en-US" sz="4400" b="1" i="0" u="none" strike="noStrike" cap="none" spc="0" normalizeH="0" baseline="0" noProof="0" dirty="0">
                <a:ln>
                  <a:noFill/>
                </a:ln>
                <a:solidFill>
                  <a:schemeClr val="tx1">
                    <a:lumMod val="85000"/>
                    <a:lumOff val="15000"/>
                  </a:schemeClr>
                </a:solidFill>
                <a:effectLst/>
                <a:uLnTx/>
                <a:uFillTx/>
                <a:latin typeface="+mj-lt"/>
                <a:ea typeface="+mj-ea"/>
                <a:cs typeface="+mj-cs"/>
              </a:rPr>
              <a:t> </a:t>
            </a:r>
            <a:r>
              <a:rPr lang="en-US" sz="4400" b="1" dirty="0">
                <a:solidFill>
                  <a:schemeClr val="tx1">
                    <a:lumMod val="85000"/>
                    <a:lumOff val="15000"/>
                  </a:schemeClr>
                </a:solidFill>
                <a:latin typeface="+mj-lt"/>
                <a:ea typeface="+mj-ea"/>
                <a:cs typeface="+mj-cs"/>
              </a:rPr>
              <a:t>Project Overview</a:t>
            </a:r>
          </a:p>
        </p:txBody>
      </p:sp>
      <p:sp>
        <p:nvSpPr>
          <p:cNvPr id="38" name="Freeform: Shape 37">
            <a:extLst>
              <a:ext uri="{FF2B5EF4-FFF2-40B4-BE49-F238E27FC236}">
                <a16:creationId xmlns:a16="http://schemas.microsoft.com/office/drawing/2014/main" id="{22BCA4C2-A213-404E-B14B-DA9A32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518" y="0"/>
            <a:ext cx="3687482" cy="6858000"/>
          </a:xfrm>
          <a:custGeom>
            <a:avLst/>
            <a:gdLst>
              <a:gd name="connsiteX0" fmla="*/ 1814929 w 4376835"/>
              <a:gd name="connsiteY0" fmla="*/ 0 h 6858000"/>
              <a:gd name="connsiteX1" fmla="*/ 4376835 w 4376835"/>
              <a:gd name="connsiteY1" fmla="*/ 0 h 6858000"/>
              <a:gd name="connsiteX2" fmla="*/ 4376835 w 4376835"/>
              <a:gd name="connsiteY2" fmla="*/ 6858000 h 6858000"/>
              <a:gd name="connsiteX3" fmla="*/ 0 w 4376835"/>
              <a:gd name="connsiteY3" fmla="*/ 6858000 h 6858000"/>
              <a:gd name="connsiteX4" fmla="*/ 2310 w 4376835"/>
              <a:gd name="connsiteY4" fmla="*/ 6853652 h 6858000"/>
              <a:gd name="connsiteX5" fmla="*/ 91006 w 4376835"/>
              <a:gd name="connsiteY5" fmla="*/ 6620968 h 6858000"/>
              <a:gd name="connsiteX6" fmla="*/ 81892 w 4376835"/>
              <a:gd name="connsiteY6" fmla="*/ 6435659 h 6858000"/>
              <a:gd name="connsiteX7" fmla="*/ 80998 w 4376835"/>
              <a:gd name="connsiteY7" fmla="*/ 6414855 h 6858000"/>
              <a:gd name="connsiteX8" fmla="*/ 75836 w 4376835"/>
              <a:gd name="connsiteY8" fmla="*/ 6409671 h 6858000"/>
              <a:gd name="connsiteX9" fmla="*/ 77989 w 4376835"/>
              <a:gd name="connsiteY9" fmla="*/ 6396556 h 6858000"/>
              <a:gd name="connsiteX10" fmla="*/ 77374 w 4376835"/>
              <a:gd name="connsiteY10" fmla="*/ 6392981 h 6858000"/>
              <a:gd name="connsiteX11" fmla="*/ 75036 w 4376835"/>
              <a:gd name="connsiteY11" fmla="*/ 6372572 h 6858000"/>
              <a:gd name="connsiteX12" fmla="*/ 99554 w 4376835"/>
              <a:gd name="connsiteY12" fmla="*/ 6331118 h 6858000"/>
              <a:gd name="connsiteX13" fmla="*/ 105442 w 4376835"/>
              <a:gd name="connsiteY13" fmla="*/ 6278374 h 6858000"/>
              <a:gd name="connsiteX14" fmla="*/ 172914 w 4376835"/>
              <a:gd name="connsiteY14" fmla="*/ 6144628 h 6858000"/>
              <a:gd name="connsiteX15" fmla="*/ 264181 w 4376835"/>
              <a:gd name="connsiteY15" fmla="*/ 5952072 h 6858000"/>
              <a:gd name="connsiteX16" fmla="*/ 423554 w 4376835"/>
              <a:gd name="connsiteY16" fmla="*/ 5679532 h 6858000"/>
              <a:gd name="connsiteX17" fmla="*/ 434055 w 4376835"/>
              <a:gd name="connsiteY17" fmla="*/ 5473593 h 6858000"/>
              <a:gd name="connsiteX18" fmla="*/ 403759 w 4376835"/>
              <a:gd name="connsiteY18" fmla="*/ 5215514 h 6858000"/>
              <a:gd name="connsiteX19" fmla="*/ 367284 w 4376835"/>
              <a:gd name="connsiteY19" fmla="*/ 5066430 h 6858000"/>
              <a:gd name="connsiteX20" fmla="*/ 317365 w 4376835"/>
              <a:gd name="connsiteY20" fmla="*/ 5016642 h 6858000"/>
              <a:gd name="connsiteX21" fmla="*/ 317834 w 4376835"/>
              <a:gd name="connsiteY21" fmla="*/ 5008528 h 6858000"/>
              <a:gd name="connsiteX22" fmla="*/ 317591 w 4376835"/>
              <a:gd name="connsiteY22" fmla="*/ 5008366 h 6858000"/>
              <a:gd name="connsiteX23" fmla="*/ 318532 w 4376835"/>
              <a:gd name="connsiteY23" fmla="*/ 5000689 h 6858000"/>
              <a:gd name="connsiteX24" fmla="*/ 326373 w 4376835"/>
              <a:gd name="connsiteY24" fmla="*/ 4962649 h 6858000"/>
              <a:gd name="connsiteX25" fmla="*/ 304517 w 4376835"/>
              <a:gd name="connsiteY25" fmla="*/ 4845612 h 6858000"/>
              <a:gd name="connsiteX26" fmla="*/ 312138 w 4376835"/>
              <a:gd name="connsiteY26" fmla="*/ 4821435 h 6858000"/>
              <a:gd name="connsiteX27" fmla="*/ 314669 w 4376835"/>
              <a:gd name="connsiteY27" fmla="*/ 4809154 h 6858000"/>
              <a:gd name="connsiteX28" fmla="*/ 318283 w 4376835"/>
              <a:gd name="connsiteY28" fmla="*/ 4805250 h 6858000"/>
              <a:gd name="connsiteX29" fmla="*/ 320547 w 4376835"/>
              <a:gd name="connsiteY29" fmla="*/ 4787345 h 6858000"/>
              <a:gd name="connsiteX30" fmla="*/ 319715 w 4376835"/>
              <a:gd name="connsiteY30" fmla="*/ 4785453 h 6858000"/>
              <a:gd name="connsiteX31" fmla="*/ 325649 w 4376835"/>
              <a:gd name="connsiteY31" fmla="*/ 4770073 h 6858000"/>
              <a:gd name="connsiteX32" fmla="*/ 335542 w 4376835"/>
              <a:gd name="connsiteY32" fmla="*/ 4756450 h 6858000"/>
              <a:gd name="connsiteX33" fmla="*/ 339391 w 4376835"/>
              <a:gd name="connsiteY33" fmla="*/ 4606479 h 6858000"/>
              <a:gd name="connsiteX34" fmla="*/ 385485 w 4376835"/>
              <a:gd name="connsiteY34" fmla="*/ 4470620 h 6858000"/>
              <a:gd name="connsiteX35" fmla="*/ 386474 w 4376835"/>
              <a:gd name="connsiteY35" fmla="*/ 4389388 h 6858000"/>
              <a:gd name="connsiteX36" fmla="*/ 365661 w 4376835"/>
              <a:gd name="connsiteY36" fmla="*/ 4365498 h 6858000"/>
              <a:gd name="connsiteX37" fmla="*/ 389339 w 4376835"/>
              <a:gd name="connsiteY37" fmla="*/ 4160513 h 6858000"/>
              <a:gd name="connsiteX38" fmla="*/ 385403 w 4376835"/>
              <a:gd name="connsiteY38" fmla="*/ 4109650 h 6858000"/>
              <a:gd name="connsiteX39" fmla="*/ 402327 w 4376835"/>
              <a:gd name="connsiteY39" fmla="*/ 4061824 h 6858000"/>
              <a:gd name="connsiteX40" fmla="*/ 396156 w 4376835"/>
              <a:gd name="connsiteY40" fmla="*/ 4043965 h 6858000"/>
              <a:gd name="connsiteX41" fmla="*/ 394868 w 4376835"/>
              <a:gd name="connsiteY41" fmla="*/ 4040920 h 6858000"/>
              <a:gd name="connsiteX42" fmla="*/ 394584 w 4376835"/>
              <a:gd name="connsiteY42" fmla="*/ 4028000 h 6858000"/>
              <a:gd name="connsiteX43" fmla="*/ 388418 w 4376835"/>
              <a:gd name="connsiteY43" fmla="*/ 4025270 h 6858000"/>
              <a:gd name="connsiteX44" fmla="*/ 383628 w 4376835"/>
              <a:gd name="connsiteY44" fmla="*/ 4006478 h 6858000"/>
              <a:gd name="connsiteX45" fmla="*/ 384802 w 4376835"/>
              <a:gd name="connsiteY45" fmla="*/ 3982442 h 6858000"/>
              <a:gd name="connsiteX46" fmla="*/ 397167 w 4376835"/>
              <a:gd name="connsiteY46" fmla="*/ 3867331 h 6858000"/>
              <a:gd name="connsiteX47" fmla="*/ 400691 w 4376835"/>
              <a:gd name="connsiteY47" fmla="*/ 3798966 h 6858000"/>
              <a:gd name="connsiteX48" fmla="*/ 395946 w 4376835"/>
              <a:gd name="connsiteY48" fmla="*/ 3773791 h 6858000"/>
              <a:gd name="connsiteX49" fmla="*/ 393410 w 4376835"/>
              <a:gd name="connsiteY49" fmla="*/ 3738098 h 6858000"/>
              <a:gd name="connsiteX50" fmla="*/ 384223 w 4376835"/>
              <a:gd name="connsiteY50" fmla="*/ 3675719 h 6858000"/>
              <a:gd name="connsiteX51" fmla="*/ 386290 w 4376835"/>
              <a:gd name="connsiteY51" fmla="*/ 3642763 h 6858000"/>
              <a:gd name="connsiteX52" fmla="*/ 382514 w 4376835"/>
              <a:gd name="connsiteY52" fmla="*/ 3624093 h 6858000"/>
              <a:gd name="connsiteX53" fmla="*/ 383976 w 4376835"/>
              <a:gd name="connsiteY53" fmla="*/ 3616602 h 6858000"/>
              <a:gd name="connsiteX54" fmla="*/ 385517 w 4376835"/>
              <a:gd name="connsiteY54" fmla="*/ 3591527 h 6858000"/>
              <a:gd name="connsiteX55" fmla="*/ 387146 w 4376835"/>
              <a:gd name="connsiteY55" fmla="*/ 3577241 h 6858000"/>
              <a:gd name="connsiteX56" fmla="*/ 388068 w 4376835"/>
              <a:gd name="connsiteY56" fmla="*/ 3571585 h 6858000"/>
              <a:gd name="connsiteX57" fmla="*/ 395496 w 4376835"/>
              <a:gd name="connsiteY57" fmla="*/ 3559720 h 6858000"/>
              <a:gd name="connsiteX58" fmla="*/ 394985 w 4376835"/>
              <a:gd name="connsiteY58" fmla="*/ 3543047 h 6858000"/>
              <a:gd name="connsiteX59" fmla="*/ 403028 w 4376835"/>
              <a:gd name="connsiteY59" fmla="*/ 3525651 h 6858000"/>
              <a:gd name="connsiteX60" fmla="*/ 398728 w 4376835"/>
              <a:gd name="connsiteY60" fmla="*/ 3520715 h 6858000"/>
              <a:gd name="connsiteX61" fmla="*/ 395530 w 4376835"/>
              <a:gd name="connsiteY61" fmla="*/ 3505412 h 6858000"/>
              <a:gd name="connsiteX62" fmla="*/ 402719 w 4376835"/>
              <a:gd name="connsiteY62" fmla="*/ 3493445 h 6858000"/>
              <a:gd name="connsiteX63" fmla="*/ 409328 w 4376835"/>
              <a:gd name="connsiteY63" fmla="*/ 3467406 h 6858000"/>
              <a:gd name="connsiteX64" fmla="*/ 409292 w 4376835"/>
              <a:gd name="connsiteY64" fmla="*/ 3460033 h 6858000"/>
              <a:gd name="connsiteX65" fmla="*/ 419755 w 4376835"/>
              <a:gd name="connsiteY65" fmla="*/ 3435495 h 6858000"/>
              <a:gd name="connsiteX66" fmla="*/ 430771 w 4376835"/>
              <a:gd name="connsiteY66" fmla="*/ 3395884 h 6858000"/>
              <a:gd name="connsiteX67" fmla="*/ 439140 w 4376835"/>
              <a:gd name="connsiteY67" fmla="*/ 3350083 h 6858000"/>
              <a:gd name="connsiteX68" fmla="*/ 446544 w 4376835"/>
              <a:gd name="connsiteY68" fmla="*/ 3337690 h 6858000"/>
              <a:gd name="connsiteX69" fmla="*/ 470731 w 4376835"/>
              <a:gd name="connsiteY69" fmla="*/ 3254519 h 6858000"/>
              <a:gd name="connsiteX70" fmla="*/ 477713 w 4376835"/>
              <a:gd name="connsiteY70" fmla="*/ 3231166 h 6858000"/>
              <a:gd name="connsiteX71" fmla="*/ 478087 w 4376835"/>
              <a:gd name="connsiteY71" fmla="*/ 3210262 h 6858000"/>
              <a:gd name="connsiteX72" fmla="*/ 473269 w 4376835"/>
              <a:gd name="connsiteY72" fmla="*/ 3204689 h 6858000"/>
              <a:gd name="connsiteX73" fmla="*/ 476207 w 4376835"/>
              <a:gd name="connsiteY73" fmla="*/ 3191713 h 6858000"/>
              <a:gd name="connsiteX74" fmla="*/ 475813 w 4376835"/>
              <a:gd name="connsiteY74" fmla="*/ 3188085 h 6858000"/>
              <a:gd name="connsiteX75" fmla="*/ 474728 w 4376835"/>
              <a:gd name="connsiteY75" fmla="*/ 3167471 h 6858000"/>
              <a:gd name="connsiteX76" fmla="*/ 501612 w 4376835"/>
              <a:gd name="connsiteY76" fmla="*/ 3127774 h 6858000"/>
              <a:gd name="connsiteX77" fmla="*/ 510667 w 4376835"/>
              <a:gd name="connsiteY77" fmla="*/ 3075380 h 6858000"/>
              <a:gd name="connsiteX78" fmla="*/ 582379 w 4376835"/>
              <a:gd name="connsiteY78" fmla="*/ 2882573 h 6858000"/>
              <a:gd name="connsiteX79" fmla="*/ 569744 w 4376835"/>
              <a:gd name="connsiteY79" fmla="*/ 2849169 h 6858000"/>
              <a:gd name="connsiteX80" fmla="*/ 590685 w 4376835"/>
              <a:gd name="connsiteY80" fmla="*/ 2768869 h 6858000"/>
              <a:gd name="connsiteX81" fmla="*/ 665292 w 4376835"/>
              <a:gd name="connsiteY81" fmla="*/ 2655182 h 6858000"/>
              <a:gd name="connsiteX82" fmla="*/ 705757 w 4376835"/>
              <a:gd name="connsiteY82" fmla="*/ 2507872 h 6858000"/>
              <a:gd name="connsiteX83" fmla="*/ 717932 w 4376835"/>
              <a:gd name="connsiteY83" fmla="*/ 2498916 h 6858000"/>
              <a:gd name="connsiteX84" fmla="*/ 727017 w 4376835"/>
              <a:gd name="connsiteY84" fmla="*/ 2486382 h 6858000"/>
              <a:gd name="connsiteX85" fmla="*/ 726741 w 4376835"/>
              <a:gd name="connsiteY85" fmla="*/ 2484113 h 6858000"/>
              <a:gd name="connsiteX86" fmla="*/ 733179 w 4376835"/>
              <a:gd name="connsiteY86" fmla="*/ 2467361 h 6858000"/>
              <a:gd name="connsiteX87" fmla="*/ 737364 w 4376835"/>
              <a:gd name="connsiteY87" fmla="*/ 2465156 h 6858000"/>
              <a:gd name="connsiteX88" fmla="*/ 742650 w 4376835"/>
              <a:gd name="connsiteY88" fmla="*/ 2454122 h 6858000"/>
              <a:gd name="connsiteX89" fmla="*/ 755408 w 4376835"/>
              <a:gd name="connsiteY89" fmla="*/ 2433619 h 6858000"/>
              <a:gd name="connsiteX90" fmla="*/ 755598 w 4376835"/>
              <a:gd name="connsiteY90" fmla="*/ 2428626 h 6858000"/>
              <a:gd name="connsiteX91" fmla="*/ 771418 w 4376835"/>
              <a:gd name="connsiteY91" fmla="*/ 2395899 h 6858000"/>
              <a:gd name="connsiteX92" fmla="*/ 770593 w 4376835"/>
              <a:gd name="connsiteY92" fmla="*/ 2394897 h 6858000"/>
              <a:gd name="connsiteX93" fmla="*/ 770497 w 4376835"/>
              <a:gd name="connsiteY93" fmla="*/ 2383267 h 6858000"/>
              <a:gd name="connsiteX94" fmla="*/ 772693 w 4376835"/>
              <a:gd name="connsiteY94" fmla="*/ 2362296 h 6858000"/>
              <a:gd name="connsiteX95" fmla="*/ 764846 w 4376835"/>
              <a:gd name="connsiteY95" fmla="*/ 2307129 h 6858000"/>
              <a:gd name="connsiteX96" fmla="*/ 781226 w 4376835"/>
              <a:gd name="connsiteY96" fmla="*/ 2272947 h 6858000"/>
              <a:gd name="connsiteX97" fmla="*/ 783960 w 4376835"/>
              <a:gd name="connsiteY97" fmla="*/ 2265753 h 6858000"/>
              <a:gd name="connsiteX98" fmla="*/ 783783 w 4376835"/>
              <a:gd name="connsiteY98" fmla="*/ 2265478 h 6858000"/>
              <a:gd name="connsiteX99" fmla="*/ 786206 w 4376835"/>
              <a:gd name="connsiteY99" fmla="*/ 2257630 h 6858000"/>
              <a:gd name="connsiteX100" fmla="*/ 788946 w 4376835"/>
              <a:gd name="connsiteY100" fmla="*/ 2252635 h 6858000"/>
              <a:gd name="connsiteX101" fmla="*/ 794250 w 4376835"/>
              <a:gd name="connsiteY101" fmla="*/ 2238675 h 6858000"/>
              <a:gd name="connsiteX102" fmla="*/ 794536 w 4376835"/>
              <a:gd name="connsiteY102" fmla="*/ 2233003 h 6858000"/>
              <a:gd name="connsiteX103" fmla="*/ 792429 w 4376835"/>
              <a:gd name="connsiteY103" fmla="*/ 2229498 h 6858000"/>
              <a:gd name="connsiteX104" fmla="*/ 793227 w 4376835"/>
              <a:gd name="connsiteY104" fmla="*/ 2228401 h 6858000"/>
              <a:gd name="connsiteX105" fmla="*/ 795299 w 4376835"/>
              <a:gd name="connsiteY105" fmla="*/ 2197903 h 6858000"/>
              <a:gd name="connsiteX106" fmla="*/ 808822 w 4376835"/>
              <a:gd name="connsiteY106" fmla="*/ 2134368 h 6858000"/>
              <a:gd name="connsiteX107" fmla="*/ 820138 w 4376835"/>
              <a:gd name="connsiteY107" fmla="*/ 2099989 h 6858000"/>
              <a:gd name="connsiteX108" fmla="*/ 847225 w 4376835"/>
              <a:gd name="connsiteY108" fmla="*/ 2003626 h 6858000"/>
              <a:gd name="connsiteX109" fmla="*/ 871446 w 4376835"/>
              <a:gd name="connsiteY109" fmla="*/ 1905232 h 6858000"/>
              <a:gd name="connsiteX110" fmla="*/ 866894 w 4376835"/>
              <a:gd name="connsiteY110" fmla="*/ 1846725 h 6858000"/>
              <a:gd name="connsiteX111" fmla="*/ 868241 w 4376835"/>
              <a:gd name="connsiteY111" fmla="*/ 1841071 h 6858000"/>
              <a:gd name="connsiteX112" fmla="*/ 875742 w 4376835"/>
              <a:gd name="connsiteY112" fmla="*/ 1828958 h 6858000"/>
              <a:gd name="connsiteX113" fmla="*/ 879192 w 4376835"/>
              <a:gd name="connsiteY113" fmla="*/ 1824953 h 6858000"/>
              <a:gd name="connsiteX114" fmla="*/ 882790 w 4376835"/>
              <a:gd name="connsiteY114" fmla="*/ 1817574 h 6858000"/>
              <a:gd name="connsiteX115" fmla="*/ 886658 w 4376835"/>
              <a:gd name="connsiteY115" fmla="*/ 1811329 h 6858000"/>
              <a:gd name="connsiteX116" fmla="*/ 908112 w 4376835"/>
              <a:gd name="connsiteY116" fmla="*/ 1782991 h 6858000"/>
              <a:gd name="connsiteX117" fmla="*/ 1021695 w 4376835"/>
              <a:gd name="connsiteY117" fmla="*/ 1753240 h 6858000"/>
              <a:gd name="connsiteX118" fmla="*/ 1109428 w 4376835"/>
              <a:gd name="connsiteY118" fmla="*/ 1570998 h 6858000"/>
              <a:gd name="connsiteX119" fmla="*/ 1250520 w 4376835"/>
              <a:gd name="connsiteY119" fmla="*/ 1425857 h 6858000"/>
              <a:gd name="connsiteX120" fmla="*/ 1397360 w 4376835"/>
              <a:gd name="connsiteY120" fmla="*/ 1313547 h 6858000"/>
              <a:gd name="connsiteX121" fmla="*/ 1496269 w 4376835"/>
              <a:gd name="connsiteY121" fmla="*/ 1094720 h 6858000"/>
              <a:gd name="connsiteX122" fmla="*/ 1516735 w 4376835"/>
              <a:gd name="connsiteY122" fmla="*/ 913489 h 6858000"/>
              <a:gd name="connsiteX123" fmla="*/ 1518279 w 4376835"/>
              <a:gd name="connsiteY123" fmla="*/ 802489 h 6858000"/>
              <a:gd name="connsiteX124" fmla="*/ 1589359 w 4376835"/>
              <a:gd name="connsiteY124" fmla="*/ 598702 h 6858000"/>
              <a:gd name="connsiteX125" fmla="*/ 1674468 w 4376835"/>
              <a:gd name="connsiteY125" fmla="*/ 380053 h 6858000"/>
              <a:gd name="connsiteX126" fmla="*/ 1713442 w 4376835"/>
              <a:gd name="connsiteY126" fmla="*/ 307108 h 6858000"/>
              <a:gd name="connsiteX127" fmla="*/ 1723372 w 4376835"/>
              <a:gd name="connsiteY127" fmla="*/ 277643 h 6858000"/>
              <a:gd name="connsiteX128" fmla="*/ 1740253 w 4376835"/>
              <a:gd name="connsiteY128" fmla="*/ 228503 h 6858000"/>
              <a:gd name="connsiteX129" fmla="*/ 1743263 w 4376835"/>
              <a:gd name="connsiteY129" fmla="*/ 182970 h 6858000"/>
              <a:gd name="connsiteX130" fmla="*/ 1761186 w 4376835"/>
              <a:gd name="connsiteY130" fmla="*/ 145367 h 6858000"/>
              <a:gd name="connsiteX131" fmla="*/ 1777775 w 4376835"/>
              <a:gd name="connsiteY131" fmla="*/ 148014 h 6858000"/>
              <a:gd name="connsiteX132" fmla="*/ 1792914 w 4376835"/>
              <a:gd name="connsiteY132" fmla="*/ 104094 h 6858000"/>
              <a:gd name="connsiteX133" fmla="*/ 1814516 w 4376835"/>
              <a:gd name="connsiteY133" fmla="*/ 36224 h 6858000"/>
              <a:gd name="connsiteX134" fmla="*/ 1821598 w 4376835"/>
              <a:gd name="connsiteY134" fmla="*/ 28008 h 6858000"/>
              <a:gd name="connsiteX135" fmla="*/ 1813947 w 4376835"/>
              <a:gd name="connsiteY135" fmla="*/ 11863 h 6858000"/>
              <a:gd name="connsiteX136" fmla="*/ 1814929 w 4376835"/>
              <a:gd name="connsiteY1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376835" h="6858000">
                <a:moveTo>
                  <a:pt x="1814929" y="0"/>
                </a:moveTo>
                <a:lnTo>
                  <a:pt x="4376835" y="0"/>
                </a:lnTo>
                <a:lnTo>
                  <a:pt x="4376835" y="6858000"/>
                </a:lnTo>
                <a:lnTo>
                  <a:pt x="0" y="6858000"/>
                </a:lnTo>
                <a:lnTo>
                  <a:pt x="2310" y="6853652"/>
                </a:lnTo>
                <a:cubicBezTo>
                  <a:pt x="29810" y="6805010"/>
                  <a:pt x="56276" y="6770828"/>
                  <a:pt x="91006" y="6620968"/>
                </a:cubicBezTo>
                <a:cubicBezTo>
                  <a:pt x="94381" y="6612671"/>
                  <a:pt x="81335" y="6443221"/>
                  <a:pt x="81892" y="6435659"/>
                </a:cubicBezTo>
                <a:lnTo>
                  <a:pt x="80998" y="6414855"/>
                </a:lnTo>
                <a:lnTo>
                  <a:pt x="75836" y="6409671"/>
                </a:lnTo>
                <a:lnTo>
                  <a:pt x="77989" y="6396556"/>
                </a:lnTo>
                <a:lnTo>
                  <a:pt x="77374" y="6392981"/>
                </a:lnTo>
                <a:cubicBezTo>
                  <a:pt x="76172" y="6386157"/>
                  <a:pt x="75177" y="6379394"/>
                  <a:pt x="75036" y="6372572"/>
                </a:cubicBezTo>
                <a:cubicBezTo>
                  <a:pt x="102194" y="6377497"/>
                  <a:pt x="78306" y="6315359"/>
                  <a:pt x="99554" y="6331118"/>
                </a:cubicBezTo>
                <a:cubicBezTo>
                  <a:pt x="103496" y="6294492"/>
                  <a:pt x="122687" y="6319101"/>
                  <a:pt x="105442" y="6278374"/>
                </a:cubicBezTo>
                <a:cubicBezTo>
                  <a:pt x="113996" y="6231380"/>
                  <a:pt x="151354" y="6216149"/>
                  <a:pt x="172914" y="6144628"/>
                </a:cubicBezTo>
                <a:cubicBezTo>
                  <a:pt x="184454" y="6105934"/>
                  <a:pt x="219188" y="6021085"/>
                  <a:pt x="264181" y="5952072"/>
                </a:cubicBezTo>
                <a:cubicBezTo>
                  <a:pt x="320644" y="5872108"/>
                  <a:pt x="367070" y="5761141"/>
                  <a:pt x="423554" y="5679532"/>
                </a:cubicBezTo>
                <a:cubicBezTo>
                  <a:pt x="444226" y="5585128"/>
                  <a:pt x="413383" y="5567997"/>
                  <a:pt x="434055" y="5473593"/>
                </a:cubicBezTo>
                <a:cubicBezTo>
                  <a:pt x="395274" y="5386145"/>
                  <a:pt x="472046" y="5302014"/>
                  <a:pt x="403759" y="5215514"/>
                </a:cubicBezTo>
                <a:lnTo>
                  <a:pt x="367284" y="5066430"/>
                </a:lnTo>
                <a:lnTo>
                  <a:pt x="317365" y="5016642"/>
                </a:lnTo>
                <a:cubicBezTo>
                  <a:pt x="318092" y="5012746"/>
                  <a:pt x="318190" y="5010215"/>
                  <a:pt x="317834" y="5008528"/>
                </a:cubicBezTo>
                <a:lnTo>
                  <a:pt x="317591" y="5008366"/>
                </a:lnTo>
                <a:lnTo>
                  <a:pt x="318532" y="5000689"/>
                </a:lnTo>
                <a:cubicBezTo>
                  <a:pt x="320705" y="4987649"/>
                  <a:pt x="323377" y="4974877"/>
                  <a:pt x="326373" y="4962649"/>
                </a:cubicBezTo>
                <a:lnTo>
                  <a:pt x="304517" y="4845612"/>
                </a:lnTo>
                <a:lnTo>
                  <a:pt x="312138" y="4821435"/>
                </a:lnTo>
                <a:lnTo>
                  <a:pt x="314669" y="4809154"/>
                </a:lnTo>
                <a:lnTo>
                  <a:pt x="318283" y="4805250"/>
                </a:lnTo>
                <a:cubicBezTo>
                  <a:pt x="320578" y="4801275"/>
                  <a:pt x="321790" y="4795888"/>
                  <a:pt x="320547" y="4787345"/>
                </a:cubicBezTo>
                <a:lnTo>
                  <a:pt x="319715" y="4785453"/>
                </a:lnTo>
                <a:lnTo>
                  <a:pt x="325649" y="4770073"/>
                </a:lnTo>
                <a:cubicBezTo>
                  <a:pt x="328268" y="4765017"/>
                  <a:pt x="331488" y="4760402"/>
                  <a:pt x="335542" y="4756450"/>
                </a:cubicBezTo>
                <a:cubicBezTo>
                  <a:pt x="318003" y="4709762"/>
                  <a:pt x="339666" y="4659972"/>
                  <a:pt x="339391" y="4606479"/>
                </a:cubicBezTo>
                <a:cubicBezTo>
                  <a:pt x="308820" y="4587919"/>
                  <a:pt x="353653" y="4488685"/>
                  <a:pt x="385485" y="4470620"/>
                </a:cubicBezTo>
                <a:cubicBezTo>
                  <a:pt x="349272" y="4475654"/>
                  <a:pt x="434439" y="4343750"/>
                  <a:pt x="386474" y="4389388"/>
                </a:cubicBezTo>
                <a:cubicBezTo>
                  <a:pt x="390773" y="4370356"/>
                  <a:pt x="377813" y="4353317"/>
                  <a:pt x="365661" y="4365498"/>
                </a:cubicBezTo>
                <a:cubicBezTo>
                  <a:pt x="393730" y="4305427"/>
                  <a:pt x="374276" y="4225895"/>
                  <a:pt x="389339" y="4160513"/>
                </a:cubicBezTo>
                <a:cubicBezTo>
                  <a:pt x="364366" y="4129844"/>
                  <a:pt x="388282" y="4144911"/>
                  <a:pt x="385403" y="4109650"/>
                </a:cubicBezTo>
                <a:cubicBezTo>
                  <a:pt x="409735" y="4115762"/>
                  <a:pt x="374071" y="4068016"/>
                  <a:pt x="402327" y="4061824"/>
                </a:cubicBezTo>
                <a:cubicBezTo>
                  <a:pt x="400908" y="4055602"/>
                  <a:pt x="398642" y="4049772"/>
                  <a:pt x="396156" y="4043965"/>
                </a:cubicBezTo>
                <a:lnTo>
                  <a:pt x="394868" y="4040920"/>
                </a:lnTo>
                <a:cubicBezTo>
                  <a:pt x="394773" y="4036613"/>
                  <a:pt x="394679" y="4032307"/>
                  <a:pt x="394584" y="4028000"/>
                </a:cubicBezTo>
                <a:lnTo>
                  <a:pt x="388418" y="4025270"/>
                </a:lnTo>
                <a:lnTo>
                  <a:pt x="383628" y="4006478"/>
                </a:lnTo>
                <a:cubicBezTo>
                  <a:pt x="382774" y="3999299"/>
                  <a:pt x="382957" y="3991408"/>
                  <a:pt x="384802" y="3982442"/>
                </a:cubicBezTo>
                <a:cubicBezTo>
                  <a:pt x="401416" y="3951445"/>
                  <a:pt x="375209" y="3905701"/>
                  <a:pt x="397167" y="3867331"/>
                </a:cubicBezTo>
                <a:cubicBezTo>
                  <a:pt x="403057" y="3853072"/>
                  <a:pt x="407915" y="3808030"/>
                  <a:pt x="400691" y="3798966"/>
                </a:cubicBezTo>
                <a:cubicBezTo>
                  <a:pt x="400026" y="3789462"/>
                  <a:pt x="404255" y="3778712"/>
                  <a:pt x="395946" y="3773791"/>
                </a:cubicBezTo>
                <a:cubicBezTo>
                  <a:pt x="386179" y="3765922"/>
                  <a:pt x="406502" y="3734262"/>
                  <a:pt x="393410" y="3738098"/>
                </a:cubicBezTo>
                <a:cubicBezTo>
                  <a:pt x="407431" y="3715587"/>
                  <a:pt x="387387" y="3695630"/>
                  <a:pt x="384223" y="3675719"/>
                </a:cubicBezTo>
                <a:cubicBezTo>
                  <a:pt x="390897" y="3666933"/>
                  <a:pt x="389284" y="3656428"/>
                  <a:pt x="386290" y="3642763"/>
                </a:cubicBezTo>
                <a:lnTo>
                  <a:pt x="382514" y="3624093"/>
                </a:lnTo>
                <a:lnTo>
                  <a:pt x="383976" y="3616602"/>
                </a:lnTo>
                <a:cubicBezTo>
                  <a:pt x="384920" y="3607445"/>
                  <a:pt x="385162" y="3599012"/>
                  <a:pt x="385517" y="3591527"/>
                </a:cubicBezTo>
                <a:lnTo>
                  <a:pt x="387146" y="3577241"/>
                </a:lnTo>
                <a:lnTo>
                  <a:pt x="388068" y="3571585"/>
                </a:lnTo>
                <a:lnTo>
                  <a:pt x="395496" y="3559720"/>
                </a:lnTo>
                <a:cubicBezTo>
                  <a:pt x="395326" y="3554162"/>
                  <a:pt x="395155" y="3548605"/>
                  <a:pt x="394985" y="3543047"/>
                </a:cubicBezTo>
                <a:lnTo>
                  <a:pt x="403028" y="3525651"/>
                </a:lnTo>
                <a:cubicBezTo>
                  <a:pt x="401413" y="3524354"/>
                  <a:pt x="399963" y="3522692"/>
                  <a:pt x="398728" y="3520715"/>
                </a:cubicBezTo>
                <a:lnTo>
                  <a:pt x="395530" y="3505412"/>
                </a:lnTo>
                <a:lnTo>
                  <a:pt x="402719" y="3493445"/>
                </a:lnTo>
                <a:cubicBezTo>
                  <a:pt x="393264" y="3491751"/>
                  <a:pt x="405480" y="3478925"/>
                  <a:pt x="409328" y="3467406"/>
                </a:cubicBezTo>
                <a:cubicBezTo>
                  <a:pt x="409316" y="3464948"/>
                  <a:pt x="409304" y="3462491"/>
                  <a:pt x="409292" y="3460033"/>
                </a:cubicBezTo>
                <a:lnTo>
                  <a:pt x="419755" y="3435495"/>
                </a:lnTo>
                <a:cubicBezTo>
                  <a:pt x="424399" y="3421940"/>
                  <a:pt x="427905" y="3408759"/>
                  <a:pt x="430771" y="3395884"/>
                </a:cubicBezTo>
                <a:lnTo>
                  <a:pt x="439140" y="3350083"/>
                </a:lnTo>
                <a:lnTo>
                  <a:pt x="446544" y="3337690"/>
                </a:lnTo>
                <a:cubicBezTo>
                  <a:pt x="456457" y="3308602"/>
                  <a:pt x="453892" y="3271850"/>
                  <a:pt x="470731" y="3254519"/>
                </a:cubicBezTo>
                <a:cubicBezTo>
                  <a:pt x="474589" y="3246460"/>
                  <a:pt x="476699" y="3238700"/>
                  <a:pt x="477713" y="3231166"/>
                </a:cubicBezTo>
                <a:cubicBezTo>
                  <a:pt x="477838" y="3224198"/>
                  <a:pt x="477962" y="3217230"/>
                  <a:pt x="478087" y="3210262"/>
                </a:cubicBezTo>
                <a:lnTo>
                  <a:pt x="473269" y="3204689"/>
                </a:lnTo>
                <a:lnTo>
                  <a:pt x="476207" y="3191713"/>
                </a:lnTo>
                <a:cubicBezTo>
                  <a:pt x="476076" y="3190504"/>
                  <a:pt x="475944" y="3189294"/>
                  <a:pt x="475813" y="3188085"/>
                </a:cubicBezTo>
                <a:cubicBezTo>
                  <a:pt x="475032" y="3181161"/>
                  <a:pt x="474456" y="3174312"/>
                  <a:pt x="474728" y="3167471"/>
                </a:cubicBezTo>
                <a:cubicBezTo>
                  <a:pt x="501422" y="3174421"/>
                  <a:pt x="481450" y="3110410"/>
                  <a:pt x="501612" y="3127774"/>
                </a:cubicBezTo>
                <a:cubicBezTo>
                  <a:pt x="507757" y="3091380"/>
                  <a:pt x="525334" y="3117454"/>
                  <a:pt x="510667" y="3075380"/>
                </a:cubicBezTo>
                <a:cubicBezTo>
                  <a:pt x="540230" y="3017365"/>
                  <a:pt x="542544" y="2929274"/>
                  <a:pt x="582379" y="2882573"/>
                </a:cubicBezTo>
                <a:cubicBezTo>
                  <a:pt x="568549" y="2889043"/>
                  <a:pt x="561213" y="2866095"/>
                  <a:pt x="569744" y="2849169"/>
                </a:cubicBezTo>
                <a:cubicBezTo>
                  <a:pt x="515752" y="2872293"/>
                  <a:pt x="624181" y="2780662"/>
                  <a:pt x="590685" y="2768869"/>
                </a:cubicBezTo>
                <a:cubicBezTo>
                  <a:pt x="623497" y="2765674"/>
                  <a:pt x="687935" y="2687815"/>
                  <a:pt x="665292" y="2655182"/>
                </a:cubicBezTo>
                <a:cubicBezTo>
                  <a:pt x="678257" y="2601873"/>
                  <a:pt x="709847" y="2562423"/>
                  <a:pt x="705757" y="2507872"/>
                </a:cubicBezTo>
                <a:cubicBezTo>
                  <a:pt x="710343" y="2505822"/>
                  <a:pt x="714351" y="2502730"/>
                  <a:pt x="717932" y="2498916"/>
                </a:cubicBezTo>
                <a:lnTo>
                  <a:pt x="727017" y="2486382"/>
                </a:lnTo>
                <a:lnTo>
                  <a:pt x="726741" y="2484113"/>
                </a:lnTo>
                <a:cubicBezTo>
                  <a:pt x="727745" y="2475043"/>
                  <a:pt x="730155" y="2470249"/>
                  <a:pt x="733179" y="2467361"/>
                </a:cubicBezTo>
                <a:lnTo>
                  <a:pt x="737364" y="2465156"/>
                </a:lnTo>
                <a:lnTo>
                  <a:pt x="742650" y="2454122"/>
                </a:lnTo>
                <a:lnTo>
                  <a:pt x="755408" y="2433619"/>
                </a:lnTo>
                <a:cubicBezTo>
                  <a:pt x="755471" y="2431955"/>
                  <a:pt x="755535" y="2430290"/>
                  <a:pt x="755598" y="2428626"/>
                </a:cubicBezTo>
                <a:lnTo>
                  <a:pt x="771418" y="2395899"/>
                </a:lnTo>
                <a:lnTo>
                  <a:pt x="770593" y="2394897"/>
                </a:lnTo>
                <a:cubicBezTo>
                  <a:pt x="769106" y="2391905"/>
                  <a:pt x="768688" y="2388289"/>
                  <a:pt x="770497" y="2383267"/>
                </a:cubicBezTo>
                <a:cubicBezTo>
                  <a:pt x="752441" y="2382908"/>
                  <a:pt x="765761" y="2377071"/>
                  <a:pt x="772693" y="2362296"/>
                </a:cubicBezTo>
                <a:cubicBezTo>
                  <a:pt x="746194" y="2358441"/>
                  <a:pt x="775111" y="2321343"/>
                  <a:pt x="764846" y="2307129"/>
                </a:cubicBezTo>
                <a:cubicBezTo>
                  <a:pt x="770536" y="2296361"/>
                  <a:pt x="776068" y="2284903"/>
                  <a:pt x="781226" y="2272947"/>
                </a:cubicBezTo>
                <a:lnTo>
                  <a:pt x="783960" y="2265753"/>
                </a:lnTo>
                <a:lnTo>
                  <a:pt x="783783" y="2265478"/>
                </a:lnTo>
                <a:cubicBezTo>
                  <a:pt x="783882" y="2263635"/>
                  <a:pt x="784595" y="2261166"/>
                  <a:pt x="786206" y="2257630"/>
                </a:cubicBezTo>
                <a:lnTo>
                  <a:pt x="788946" y="2252635"/>
                </a:lnTo>
                <a:lnTo>
                  <a:pt x="794250" y="2238675"/>
                </a:lnTo>
                <a:cubicBezTo>
                  <a:pt x="794345" y="2236784"/>
                  <a:pt x="794441" y="2234894"/>
                  <a:pt x="794536" y="2233003"/>
                </a:cubicBezTo>
                <a:lnTo>
                  <a:pt x="792429" y="2229498"/>
                </a:lnTo>
                <a:lnTo>
                  <a:pt x="793227" y="2228401"/>
                </a:lnTo>
                <a:cubicBezTo>
                  <a:pt x="801728" y="2221696"/>
                  <a:pt x="809796" y="2223226"/>
                  <a:pt x="795299" y="2197903"/>
                </a:cubicBezTo>
                <a:cubicBezTo>
                  <a:pt x="811549" y="2180402"/>
                  <a:pt x="801510" y="2168206"/>
                  <a:pt x="808822" y="2134368"/>
                </a:cubicBezTo>
                <a:cubicBezTo>
                  <a:pt x="821032" y="2126284"/>
                  <a:pt x="822222" y="2114075"/>
                  <a:pt x="820138" y="2099989"/>
                </a:cubicBezTo>
                <a:cubicBezTo>
                  <a:pt x="834727" y="2072002"/>
                  <a:pt x="836697" y="2038973"/>
                  <a:pt x="847225" y="2003626"/>
                </a:cubicBezTo>
                <a:cubicBezTo>
                  <a:pt x="870411" y="1973216"/>
                  <a:pt x="860120" y="1942957"/>
                  <a:pt x="871446" y="1905232"/>
                </a:cubicBezTo>
                <a:cubicBezTo>
                  <a:pt x="899662" y="1884744"/>
                  <a:pt x="866560" y="1869681"/>
                  <a:pt x="866894" y="1846725"/>
                </a:cubicBezTo>
                <a:lnTo>
                  <a:pt x="868241" y="1841071"/>
                </a:lnTo>
                <a:lnTo>
                  <a:pt x="875742" y="1828958"/>
                </a:lnTo>
                <a:lnTo>
                  <a:pt x="879192" y="1824953"/>
                </a:lnTo>
                <a:lnTo>
                  <a:pt x="882790" y="1817574"/>
                </a:lnTo>
                <a:lnTo>
                  <a:pt x="886658" y="1811329"/>
                </a:lnTo>
                <a:cubicBezTo>
                  <a:pt x="893642" y="1801193"/>
                  <a:pt x="900872" y="1791712"/>
                  <a:pt x="908112" y="1782991"/>
                </a:cubicBezTo>
                <a:cubicBezTo>
                  <a:pt x="901486" y="1764538"/>
                  <a:pt x="1045081" y="1767511"/>
                  <a:pt x="1021695" y="1753240"/>
                </a:cubicBezTo>
                <a:cubicBezTo>
                  <a:pt x="1050351" y="1710564"/>
                  <a:pt x="1079859" y="1626787"/>
                  <a:pt x="1109428" y="1570998"/>
                </a:cubicBezTo>
                <a:cubicBezTo>
                  <a:pt x="1095060" y="1528987"/>
                  <a:pt x="1220038" y="1416281"/>
                  <a:pt x="1250520" y="1425857"/>
                </a:cubicBezTo>
                <a:cubicBezTo>
                  <a:pt x="1270355" y="1392742"/>
                  <a:pt x="1375441" y="1360253"/>
                  <a:pt x="1397360" y="1313547"/>
                </a:cubicBezTo>
                <a:lnTo>
                  <a:pt x="1496269" y="1094720"/>
                </a:lnTo>
                <a:cubicBezTo>
                  <a:pt x="1516164" y="1015803"/>
                  <a:pt x="1525308" y="965866"/>
                  <a:pt x="1516735" y="913489"/>
                </a:cubicBezTo>
                <a:cubicBezTo>
                  <a:pt x="1526909" y="905284"/>
                  <a:pt x="1519732" y="816693"/>
                  <a:pt x="1518279" y="802489"/>
                </a:cubicBezTo>
                <a:cubicBezTo>
                  <a:pt x="1525486" y="739008"/>
                  <a:pt x="1570345" y="641350"/>
                  <a:pt x="1589359" y="598702"/>
                </a:cubicBezTo>
                <a:cubicBezTo>
                  <a:pt x="1627631" y="531968"/>
                  <a:pt x="1653787" y="428652"/>
                  <a:pt x="1674468" y="380053"/>
                </a:cubicBezTo>
                <a:cubicBezTo>
                  <a:pt x="1702374" y="337186"/>
                  <a:pt x="1663464" y="346077"/>
                  <a:pt x="1713442" y="307108"/>
                </a:cubicBezTo>
                <a:cubicBezTo>
                  <a:pt x="1709247" y="293750"/>
                  <a:pt x="1712921" y="286239"/>
                  <a:pt x="1723372" y="277643"/>
                </a:cubicBezTo>
                <a:cubicBezTo>
                  <a:pt x="1736363" y="256271"/>
                  <a:pt x="1716219" y="239710"/>
                  <a:pt x="1740253" y="228503"/>
                </a:cubicBezTo>
                <a:cubicBezTo>
                  <a:pt x="1727703" y="222673"/>
                  <a:pt x="1759694" y="183008"/>
                  <a:pt x="1743263" y="182970"/>
                </a:cubicBezTo>
                <a:cubicBezTo>
                  <a:pt x="1741915" y="159720"/>
                  <a:pt x="1761363" y="167348"/>
                  <a:pt x="1761186" y="145367"/>
                </a:cubicBezTo>
                <a:cubicBezTo>
                  <a:pt x="1768291" y="127518"/>
                  <a:pt x="1767039" y="165048"/>
                  <a:pt x="1777775" y="148014"/>
                </a:cubicBezTo>
                <a:cubicBezTo>
                  <a:pt x="1788927" y="125594"/>
                  <a:pt x="1807822" y="143605"/>
                  <a:pt x="1792914" y="104094"/>
                </a:cubicBezTo>
                <a:cubicBezTo>
                  <a:pt x="1811329" y="87027"/>
                  <a:pt x="1802901" y="72355"/>
                  <a:pt x="1814516" y="36224"/>
                </a:cubicBezTo>
                <a:lnTo>
                  <a:pt x="1821598" y="28008"/>
                </a:lnTo>
                <a:lnTo>
                  <a:pt x="1813947" y="11863"/>
                </a:lnTo>
                <a:cubicBezTo>
                  <a:pt x="1814274" y="7909"/>
                  <a:pt x="1814602" y="3954"/>
                  <a:pt x="1814929" y="0"/>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2E1ADA1B-8E03-4FC1-9FF5-9A0071A5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4191" y="659630"/>
            <a:ext cx="3239494" cy="553459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The Electrical Grid: Part 2 #30">
            <a:extLst>
              <a:ext uri="{FF2B5EF4-FFF2-40B4-BE49-F238E27FC236}">
                <a16:creationId xmlns:a16="http://schemas.microsoft.com/office/drawing/2014/main" id="{0FB88B49-CB0F-83DB-748B-43FC4AACFE1E}"/>
              </a:ext>
            </a:extLst>
          </p:cNvPr>
          <p:cNvPicPr>
            <a:picLocks noChangeAspect="1"/>
          </p:cNvPicPr>
          <p:nvPr/>
        </p:nvPicPr>
        <p:blipFill>
          <a:blip r:embed="rId2"/>
          <a:srcRect l="-170" r="-106" b="-299"/>
          <a:stretch/>
        </p:blipFill>
        <p:spPr>
          <a:xfrm>
            <a:off x="8501580" y="1213963"/>
            <a:ext cx="2792519" cy="157079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484E7A98-772A-CCAC-9730-4FA44EB17429}"/>
              </a:ext>
            </a:extLst>
          </p:cNvPr>
          <p:cNvPicPr>
            <a:picLocks noChangeAspect="1"/>
          </p:cNvPicPr>
          <p:nvPr/>
        </p:nvPicPr>
        <p:blipFill>
          <a:blip r:embed="rId3"/>
          <a:stretch>
            <a:fillRect/>
          </a:stretch>
        </p:blipFill>
        <p:spPr>
          <a:xfrm>
            <a:off x="8501580" y="3943602"/>
            <a:ext cx="2792519" cy="1570791"/>
          </a:xfrm>
          <a:prstGeom prst="rect">
            <a:avLst/>
          </a:prstGeom>
        </p:spPr>
      </p:pic>
      <p:sp>
        <p:nvSpPr>
          <p:cNvPr id="3" name="Date Placeholder 2">
            <a:extLst>
              <a:ext uri="{FF2B5EF4-FFF2-40B4-BE49-F238E27FC236}">
                <a16:creationId xmlns:a16="http://schemas.microsoft.com/office/drawing/2014/main" id="{3160D3AF-9D6B-19EE-B023-3A5123372DF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6BA3F8B8-C75C-44FF-9C37-B9B69285372F}" type="datetime2">
              <a:rPr kumimoji="0" lang="en-US" sz="1000" b="1" i="0" u="none" strike="noStrike" cap="none" spc="0" normalizeH="0" baseline="0" noProof="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Friday, December 20, 2024</a:t>
            </a:fld>
            <a:endParaRPr kumimoji="0" lang="en-US" sz="1000" b="1" i="0" u="none" strike="noStrike" cap="none" spc="0" normalizeH="0" baseline="0" noProof="0">
              <a:ln>
                <a:noFill/>
              </a:ln>
              <a:solidFill>
                <a:schemeClr val="tx1">
                  <a:tint val="75000"/>
                </a:schemeClr>
              </a:solidFill>
              <a:effectLst/>
              <a:uLnTx/>
              <a:uFillTx/>
              <a:latin typeface="+mn-lt"/>
            </a:endParaRPr>
          </a:p>
        </p:txBody>
      </p:sp>
      <p:sp>
        <p:nvSpPr>
          <p:cNvPr id="42" name="Rectangle 6">
            <a:extLst>
              <a:ext uri="{FF2B5EF4-FFF2-40B4-BE49-F238E27FC236}">
                <a16:creationId xmlns:a16="http://schemas.microsoft.com/office/drawing/2014/main" id="{C99D11B4-B61D-4ECC-AA3A-DE3A9B692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9196" y="6091709"/>
            <a:ext cx="11531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D14F1B8-82AD-640A-1AA6-A8783B382F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9BA15CD2-76D6-4EFE-91D9-7087332E3318}" type="slidenum">
              <a:rPr kumimoji="0" lang="en-US" sz="1000" b="1" i="0" u="none" strike="noStrike" cap="none" spc="0" normalizeH="0" baseline="0" noProof="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5</a:t>
            </a:fld>
            <a:endParaRPr kumimoji="0" lang="en-US" sz="1000" b="1" i="0" u="none" strike="noStrike" cap="none" spc="0" normalizeH="0" baseline="0" noProof="0">
              <a:ln>
                <a:noFill/>
              </a:ln>
              <a:solidFill>
                <a:schemeClr val="tx1">
                  <a:tint val="75000"/>
                </a:schemeClr>
              </a:solidFill>
              <a:effectLst/>
              <a:uLnTx/>
              <a:uFillTx/>
              <a:latin typeface="+mn-lt"/>
            </a:endParaRPr>
          </a:p>
        </p:txBody>
      </p:sp>
      <p:graphicFrame>
        <p:nvGraphicFramePr>
          <p:cNvPr id="20" name="Content Placeholder 1">
            <a:extLst>
              <a:ext uri="{FF2B5EF4-FFF2-40B4-BE49-F238E27FC236}">
                <a16:creationId xmlns:a16="http://schemas.microsoft.com/office/drawing/2014/main" id="{2525F456-D8B1-0A51-00A3-8EEDB8B69C5D}"/>
              </a:ext>
            </a:extLst>
          </p:cNvPr>
          <p:cNvGraphicFramePr>
            <a:graphicFrameLocks noGrp="1"/>
          </p:cNvGraphicFramePr>
          <p:nvPr>
            <p:ph idx="1"/>
            <p:extLst>
              <p:ext uri="{D42A27DB-BD31-4B8C-83A1-F6EECF244321}">
                <p14:modId xmlns:p14="http://schemas.microsoft.com/office/powerpoint/2010/main" val="523485067"/>
              </p:ext>
            </p:extLst>
          </p:nvPr>
        </p:nvGraphicFramePr>
        <p:xfrm>
          <a:off x="1137034" y="1608463"/>
          <a:ext cx="6804908" cy="4494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FF16C6EE-1870-83CC-7C6A-D3ED4C2DC616}"/>
              </a:ext>
            </a:extLst>
          </p:cNvPr>
          <p:cNvPicPr>
            <a:picLocks noChangeAspect="1"/>
          </p:cNvPicPr>
          <p:nvPr/>
        </p:nvPicPr>
        <p:blipFill>
          <a:blip r:embed="rId9"/>
          <a:stretch>
            <a:fillRect/>
          </a:stretch>
        </p:blipFill>
        <p:spPr>
          <a:xfrm>
            <a:off x="55795" y="105888"/>
            <a:ext cx="2162477" cy="857370"/>
          </a:xfrm>
          <a:prstGeom prst="rect">
            <a:avLst/>
          </a:prstGeom>
        </p:spPr>
      </p:pic>
      <p:pic>
        <p:nvPicPr>
          <p:cNvPr id="8" name="Picture 7">
            <a:extLst>
              <a:ext uri="{FF2B5EF4-FFF2-40B4-BE49-F238E27FC236}">
                <a16:creationId xmlns:a16="http://schemas.microsoft.com/office/drawing/2014/main" id="{9C7EC197-D9BE-AD0E-C8DD-9B4D3D871420}"/>
              </a:ext>
            </a:extLst>
          </p:cNvPr>
          <p:cNvPicPr>
            <a:picLocks noChangeAspect="1"/>
          </p:cNvPicPr>
          <p:nvPr/>
        </p:nvPicPr>
        <p:blipFill>
          <a:blip r:embed="rId10"/>
          <a:stretch>
            <a:fillRect/>
          </a:stretch>
        </p:blipFill>
        <p:spPr>
          <a:xfrm>
            <a:off x="4663183" y="6321101"/>
            <a:ext cx="2257740" cy="257211"/>
          </a:xfrm>
          <a:prstGeom prst="rect">
            <a:avLst/>
          </a:prstGeom>
        </p:spPr>
      </p:pic>
    </p:spTree>
    <p:extLst>
      <p:ext uri="{BB962C8B-B14F-4D97-AF65-F5344CB8AC3E}">
        <p14:creationId xmlns:p14="http://schemas.microsoft.com/office/powerpoint/2010/main" val="271188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diagram of a market&#10;&#10;Description automatically generated">
            <a:extLst>
              <a:ext uri="{FF2B5EF4-FFF2-40B4-BE49-F238E27FC236}">
                <a16:creationId xmlns:a16="http://schemas.microsoft.com/office/drawing/2014/main" id="{57EC1502-C262-179F-F98E-E4437CABA7A3}"/>
              </a:ext>
            </a:extLst>
          </p:cNvPr>
          <p:cNvPicPr>
            <a:picLocks noChangeAspect="1"/>
          </p:cNvPicPr>
          <p:nvPr/>
        </p:nvPicPr>
        <p:blipFill>
          <a:blip r:embed="rId2"/>
          <a:srcRect b="6721"/>
          <a:stretch/>
        </p:blipFill>
        <p:spPr>
          <a:xfrm>
            <a:off x="457200" y="457200"/>
            <a:ext cx="11277600" cy="594360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 name="Date Placeholder 2">
            <a:extLst>
              <a:ext uri="{FF2B5EF4-FFF2-40B4-BE49-F238E27FC236}">
                <a16:creationId xmlns:a16="http://schemas.microsoft.com/office/drawing/2014/main" id="{ACCA7DA4-AE9C-90CE-A147-4978557BF8B0}"/>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BA3F8B8-C75C-44FF-9C37-B9B69285372F}" type="datetime2">
              <a:rPr kumimoji="0" lang="en-US" sz="1100" b="1"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Friday, December 20, 2024</a:t>
            </a:fld>
            <a:endParaRPr kumimoji="0" lang="en-US" sz="1100" b="1" i="0" u="none" strike="noStrike" kern="1200" cap="none" spc="0" normalizeH="0" baseline="0" noProof="0">
              <a:ln>
                <a:noFill/>
              </a:ln>
              <a:solidFill>
                <a:srgbClr val="FFFFFF"/>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6D97774C-A82E-B43B-D5E3-460B50A977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BA15CD2-76D6-4EFE-91D9-7087332E3318}" type="slidenum">
              <a:rPr kumimoji="0" lang="en-US" sz="1100" b="1"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100" b="1" i="0" u="none" strike="noStrike" kern="1200" cap="none" spc="0" normalizeH="0" baseline="0" noProof="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9F245AB-90AA-D0E5-2BA2-CCE981A4FCFD}"/>
              </a:ext>
            </a:extLst>
          </p:cNvPr>
          <p:cNvPicPr>
            <a:picLocks noChangeAspect="1"/>
          </p:cNvPicPr>
          <p:nvPr/>
        </p:nvPicPr>
        <p:blipFill>
          <a:blip r:embed="rId3"/>
          <a:stretch>
            <a:fillRect/>
          </a:stretch>
        </p:blipFill>
        <p:spPr>
          <a:xfrm>
            <a:off x="0" y="-856"/>
            <a:ext cx="2162477" cy="857370"/>
          </a:xfrm>
          <a:prstGeom prst="rect">
            <a:avLst/>
          </a:prstGeom>
        </p:spPr>
      </p:pic>
      <p:pic>
        <p:nvPicPr>
          <p:cNvPr id="8" name="Picture 7">
            <a:extLst>
              <a:ext uri="{FF2B5EF4-FFF2-40B4-BE49-F238E27FC236}">
                <a16:creationId xmlns:a16="http://schemas.microsoft.com/office/drawing/2014/main" id="{58857FB1-FF76-6CF8-D6C7-FE69751ED380}"/>
              </a:ext>
            </a:extLst>
          </p:cNvPr>
          <p:cNvPicPr>
            <a:picLocks noChangeAspect="1"/>
          </p:cNvPicPr>
          <p:nvPr/>
        </p:nvPicPr>
        <p:blipFill>
          <a:blip r:embed="rId4"/>
          <a:stretch>
            <a:fillRect/>
          </a:stretch>
        </p:blipFill>
        <p:spPr>
          <a:xfrm>
            <a:off x="4966747" y="6509620"/>
            <a:ext cx="2257740" cy="257211"/>
          </a:xfrm>
          <a:prstGeom prst="rect">
            <a:avLst/>
          </a:prstGeom>
        </p:spPr>
      </p:pic>
    </p:spTree>
    <p:extLst>
      <p:ext uri="{BB962C8B-B14F-4D97-AF65-F5344CB8AC3E}">
        <p14:creationId xmlns:p14="http://schemas.microsoft.com/office/powerpoint/2010/main" val="165225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650A55-3C4E-1DF0-2DD7-6773D105D766}"/>
              </a:ext>
            </a:extLst>
          </p:cNvPr>
          <p:cNvPicPr>
            <a:picLocks noGrp="1" noChangeAspect="1"/>
          </p:cNvPicPr>
          <p:nvPr>
            <p:ph idx="1"/>
          </p:nvPr>
        </p:nvPicPr>
        <p:blipFill>
          <a:blip r:embed="rId2"/>
          <a:stretch>
            <a:fillRect/>
          </a:stretch>
        </p:blipFill>
        <p:spPr>
          <a:xfrm>
            <a:off x="1725286" y="1258888"/>
            <a:ext cx="8741428" cy="4918075"/>
          </a:xfrm>
          <a:prstGeom prst="rect">
            <a:avLst/>
          </a:prstGeom>
        </p:spPr>
      </p:pic>
      <p:sp>
        <p:nvSpPr>
          <p:cNvPr id="3" name="Date Placeholder 2">
            <a:extLst>
              <a:ext uri="{FF2B5EF4-FFF2-40B4-BE49-F238E27FC236}">
                <a16:creationId xmlns:a16="http://schemas.microsoft.com/office/drawing/2014/main" id="{53947C2A-F873-AA5C-E160-F19CEBCE9806}"/>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5173BFF2-D7A8-112D-F90D-7D1D69277F81}"/>
              </a:ext>
            </a:extLst>
          </p:cNvPr>
          <p:cNvSpPr>
            <a:spLocks noGrp="1"/>
          </p:cNvSpPr>
          <p:nvPr>
            <p:ph type="sldNum" sz="quarter" idx="12"/>
          </p:nvPr>
        </p:nvSpPr>
        <p:spPr/>
        <p:txBody>
          <a:bodyPr/>
          <a:lstStyle/>
          <a:p>
            <a:fld id="{9BA15CD2-76D6-4EFE-91D9-7087332E3318}" type="slidenum">
              <a:rPr lang="en-IN" smtClean="0"/>
              <a:pPr/>
              <a:t>7</a:t>
            </a:fld>
            <a:endParaRPr lang="en-IN" dirty="0"/>
          </a:p>
        </p:txBody>
      </p:sp>
    </p:spTree>
    <p:extLst>
      <p:ext uri="{BB962C8B-B14F-4D97-AF65-F5344CB8AC3E}">
        <p14:creationId xmlns:p14="http://schemas.microsoft.com/office/powerpoint/2010/main" val="228296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458A02-714D-9BAF-D383-D4A80C8B6647}"/>
              </a:ext>
            </a:extLst>
          </p:cNvPr>
          <p:cNvPicPr>
            <a:picLocks noGrp="1" noChangeAspect="1"/>
          </p:cNvPicPr>
          <p:nvPr>
            <p:ph idx="1"/>
          </p:nvPr>
        </p:nvPicPr>
        <p:blipFill>
          <a:blip r:embed="rId2"/>
          <a:stretch>
            <a:fillRect/>
          </a:stretch>
        </p:blipFill>
        <p:spPr>
          <a:xfrm>
            <a:off x="952500" y="1370013"/>
            <a:ext cx="10287000" cy="4695825"/>
          </a:xfrm>
          <a:prstGeom prst="rect">
            <a:avLst/>
          </a:prstGeom>
        </p:spPr>
      </p:pic>
      <p:sp>
        <p:nvSpPr>
          <p:cNvPr id="3" name="Date Placeholder 2">
            <a:extLst>
              <a:ext uri="{FF2B5EF4-FFF2-40B4-BE49-F238E27FC236}">
                <a16:creationId xmlns:a16="http://schemas.microsoft.com/office/drawing/2014/main" id="{99391E48-EC5B-C6F1-4DB3-B0DCF437EDA9}"/>
              </a:ext>
            </a:extLst>
          </p:cNvPr>
          <p:cNvSpPr>
            <a:spLocks noGrp="1"/>
          </p:cNvSpPr>
          <p:nvPr>
            <p:ph type="dt" sz="half" idx="10"/>
          </p:nvPr>
        </p:nvSpPr>
        <p:spPr/>
        <p:txBody>
          <a:bodyPr/>
          <a:lstStyle/>
          <a:p>
            <a:pPr algn="ctr"/>
            <a:fld id="{6BA3F8B8-C75C-44FF-9C37-B9B69285372F}" type="datetime2">
              <a:rPr lang="en-IN" smtClean="0"/>
              <a:t>Friday, 20 December 2024</a:t>
            </a:fld>
            <a:endParaRPr lang="en-IN" dirty="0"/>
          </a:p>
        </p:txBody>
      </p:sp>
      <p:sp>
        <p:nvSpPr>
          <p:cNvPr id="4" name="Slide Number Placeholder 3">
            <a:extLst>
              <a:ext uri="{FF2B5EF4-FFF2-40B4-BE49-F238E27FC236}">
                <a16:creationId xmlns:a16="http://schemas.microsoft.com/office/drawing/2014/main" id="{78174F1B-341C-C92D-F15F-870A3D5D41FC}"/>
              </a:ext>
            </a:extLst>
          </p:cNvPr>
          <p:cNvSpPr>
            <a:spLocks noGrp="1"/>
          </p:cNvSpPr>
          <p:nvPr>
            <p:ph type="sldNum" sz="quarter" idx="12"/>
          </p:nvPr>
        </p:nvSpPr>
        <p:spPr/>
        <p:txBody>
          <a:bodyPr/>
          <a:lstStyle/>
          <a:p>
            <a:fld id="{9BA15CD2-76D6-4EFE-91D9-7087332E3318}" type="slidenum">
              <a:rPr lang="en-IN" smtClean="0"/>
              <a:pPr/>
              <a:t>8</a:t>
            </a:fld>
            <a:endParaRPr lang="en-IN" dirty="0"/>
          </a:p>
        </p:txBody>
      </p:sp>
    </p:spTree>
    <p:extLst>
      <p:ext uri="{BB962C8B-B14F-4D97-AF65-F5344CB8AC3E}">
        <p14:creationId xmlns:p14="http://schemas.microsoft.com/office/powerpoint/2010/main" val="205564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61001B-483C-C922-2418-71096A0AB39D}"/>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Expected impact or contribution of the project</a:t>
            </a:r>
          </a:p>
          <a:p>
            <a:pPr>
              <a:lnSpc>
                <a:spcPct val="90000"/>
              </a:lnSpc>
              <a:spcBef>
                <a:spcPct val="0"/>
              </a:spcBef>
              <a:spcAft>
                <a:spcPts val="600"/>
              </a:spcAft>
            </a:pPr>
            <a:endParaRPr lang="en-US" sz="4400" kern="1200" dirty="0">
              <a:solidFill>
                <a:srgbClr val="FFFFFF"/>
              </a:solidFill>
              <a:latin typeface="+mj-lt"/>
              <a:ea typeface="+mj-ea"/>
              <a:cs typeface="+mj-cs"/>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Rectangle 1">
            <a:extLst>
              <a:ext uri="{FF2B5EF4-FFF2-40B4-BE49-F238E27FC236}">
                <a16:creationId xmlns:a16="http://schemas.microsoft.com/office/drawing/2014/main" id="{3D3FCC51-D188-8A5A-BC4F-63F3738B8061}"/>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fontAlgn="base">
              <a:spcBef>
                <a:spcPct val="0"/>
              </a:spcBef>
              <a:spcAft>
                <a:spcPts val="600"/>
              </a:spcAft>
              <a:buClrTx/>
              <a:buSzTx/>
              <a:tabLst/>
            </a:pPr>
            <a:r>
              <a:rPr kumimoji="0" lang="en-US" altLang="en-US" sz="2200" b="0" i="0" u="none" strike="noStrike" cap="none" normalizeH="0" baseline="0">
                <a:ln>
                  <a:noFill/>
                </a:ln>
                <a:solidFill>
                  <a:schemeClr val="tx1"/>
                </a:solidFill>
                <a:effectLst/>
                <a:latin typeface="+mn-lt"/>
              </a:rPr>
              <a:t>The integration of blockchain models in smart grids is expected to:</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Increase Efficiency</a:t>
            </a:r>
            <a:r>
              <a:rPr kumimoji="0" lang="en-US" altLang="en-US" sz="2200" b="0" i="0" u="none" strike="noStrike" cap="none" normalizeH="0" baseline="0">
                <a:ln>
                  <a:noFill/>
                </a:ln>
                <a:solidFill>
                  <a:schemeClr val="tx1"/>
                </a:solidFill>
                <a:effectLst/>
                <a:latin typeface="+mn-lt"/>
              </a:rPr>
              <a:t>: Streamline transactions, reducing costs and delays in energy trading. </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Enhance Security and Transparency</a:t>
            </a:r>
            <a:r>
              <a:rPr kumimoji="0" lang="en-US" altLang="en-US" sz="2200" b="0" i="0" u="none" strike="noStrike" cap="none" normalizeH="0" baseline="0">
                <a:ln>
                  <a:noFill/>
                </a:ln>
                <a:solidFill>
                  <a:schemeClr val="tx1"/>
                </a:solidFill>
                <a:effectLst/>
                <a:latin typeface="+mn-lt"/>
              </a:rPr>
              <a:t>: Provide secure, tamper-proof transaction records, fostering trust. </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Enable Decentralized Energy Markets</a:t>
            </a:r>
            <a:r>
              <a:rPr kumimoji="0" lang="en-US" altLang="en-US" sz="2200" b="0" i="0" u="none" strike="noStrike" cap="none" normalizeH="0" baseline="0">
                <a:ln>
                  <a:noFill/>
                </a:ln>
                <a:solidFill>
                  <a:schemeClr val="tx1"/>
                </a:solidFill>
                <a:effectLst/>
                <a:latin typeface="+mn-lt"/>
              </a:rPr>
              <a:t>: Empower peer-to-peer trading, reducing reliance on utilities. </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Improve Grid Resilience</a:t>
            </a:r>
            <a:r>
              <a:rPr kumimoji="0" lang="en-US" altLang="en-US" sz="2200" b="0" i="0" u="none" strike="noStrike" cap="none" normalizeH="0" baseline="0">
                <a:ln>
                  <a:noFill/>
                </a:ln>
                <a:solidFill>
                  <a:schemeClr val="tx1"/>
                </a:solidFill>
                <a:effectLst/>
                <a:latin typeface="+mn-lt"/>
              </a:rPr>
              <a:t>: Increase flexibility, helping the grid adapt to supply and demand fluctuations. </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Optimize Renewable Energy Use</a:t>
            </a:r>
            <a:r>
              <a:rPr kumimoji="0" lang="en-US" altLang="en-US" sz="2200" b="0" i="0" u="none" strike="noStrike" cap="none" normalizeH="0" baseline="0">
                <a:ln>
                  <a:noFill/>
                </a:ln>
                <a:solidFill>
                  <a:schemeClr val="tx1"/>
                </a:solidFill>
                <a:effectLst/>
                <a:latin typeface="+mn-lt"/>
              </a:rPr>
              <a:t>: Facilitate efficient integration and trading of renewable energy. </a:t>
            </a:r>
          </a:p>
          <a:p>
            <a:pPr marL="0" marR="0" lvl="0" fontAlgn="base">
              <a:spcBef>
                <a:spcPct val="0"/>
              </a:spcBef>
              <a:spcAft>
                <a:spcPts val="600"/>
              </a:spcAft>
              <a:buClrTx/>
              <a:buSzTx/>
              <a:tabLst/>
            </a:pPr>
            <a:r>
              <a:rPr kumimoji="0" lang="en-US" altLang="en-US" sz="2200" b="1" i="0" u="none" strike="noStrike" cap="none" normalizeH="0" baseline="0">
                <a:ln>
                  <a:noFill/>
                </a:ln>
                <a:solidFill>
                  <a:schemeClr val="tx1"/>
                </a:solidFill>
                <a:effectLst/>
                <a:latin typeface="+mn-lt"/>
              </a:rPr>
              <a:t>Reduce Costs</a:t>
            </a:r>
            <a:r>
              <a:rPr kumimoji="0" lang="en-US" altLang="en-US" sz="2200" b="0" i="0" u="none" strike="noStrike" cap="none" normalizeH="0" baseline="0">
                <a:ln>
                  <a:noFill/>
                </a:ln>
                <a:solidFill>
                  <a:schemeClr val="tx1"/>
                </a:solidFill>
                <a:effectLst/>
                <a:latin typeface="+mn-lt"/>
              </a:rPr>
              <a:t>: Lower operational expenses by eliminating intermediaries. </a:t>
            </a:r>
          </a:p>
          <a:p>
            <a:pPr marL="0" marR="0" lvl="0" fontAlgn="base">
              <a:spcBef>
                <a:spcPct val="0"/>
              </a:spcBef>
              <a:spcAft>
                <a:spcPts val="600"/>
              </a:spcAft>
              <a:buClrTx/>
              <a:buSzTx/>
              <a:tabLst/>
            </a:pPr>
            <a:r>
              <a:rPr kumimoji="0" lang="en-US" altLang="en-US" sz="2200" b="0" i="0" u="none" strike="noStrike" cap="none" normalizeH="0" baseline="0">
                <a:ln>
                  <a:noFill/>
                </a:ln>
                <a:solidFill>
                  <a:schemeClr val="tx1"/>
                </a:solidFill>
                <a:effectLst/>
                <a:latin typeface="+mn-lt"/>
              </a:rPr>
              <a:t>These outcomes contribute to more efficient, sustainable, and resilient energy systems.</a:t>
            </a:r>
          </a:p>
        </p:txBody>
      </p:sp>
      <p:sp>
        <p:nvSpPr>
          <p:cNvPr id="3" name="Date Placeholder 2">
            <a:extLst>
              <a:ext uri="{FF2B5EF4-FFF2-40B4-BE49-F238E27FC236}">
                <a16:creationId xmlns:a16="http://schemas.microsoft.com/office/drawing/2014/main" id="{C8C0C636-A7A5-36A8-A0D8-CF09690C04BE}"/>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a:lnSpc>
                <a:spcPct val="90000"/>
              </a:lnSpc>
              <a:spcAft>
                <a:spcPts val="600"/>
              </a:spcAft>
            </a:pPr>
            <a:fld id="{6BA3F8B8-C75C-44FF-9C37-B9B69285372F}" type="datetime2">
              <a:rPr lang="en-US" sz="1000">
                <a:solidFill>
                  <a:srgbClr val="FFFFFF"/>
                </a:solidFill>
                <a:latin typeface="+mn-lt"/>
              </a:rPr>
              <a:pPr>
                <a:lnSpc>
                  <a:spcPct val="90000"/>
                </a:lnSpc>
                <a:spcAft>
                  <a:spcPts val="600"/>
                </a:spcAft>
              </a:pPr>
              <a:t>Friday, December 20, 2024</a:t>
            </a:fld>
            <a:endParaRPr lang="en-US" sz="1000">
              <a:solidFill>
                <a:srgbClr val="FFFFFF"/>
              </a:solidFill>
              <a:latin typeface="+mn-lt"/>
            </a:endParaRPr>
          </a:p>
        </p:txBody>
      </p:sp>
      <p:sp>
        <p:nvSpPr>
          <p:cNvPr id="4" name="Slide Number Placeholder 3">
            <a:extLst>
              <a:ext uri="{FF2B5EF4-FFF2-40B4-BE49-F238E27FC236}">
                <a16:creationId xmlns:a16="http://schemas.microsoft.com/office/drawing/2014/main" id="{62A8537B-468E-D713-4819-CF8825A2119E}"/>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9BA15CD2-76D6-4EFE-91D9-7087332E3318}" type="slidenum">
              <a:rPr lang="en-US" smtClean="0">
                <a:solidFill>
                  <a:schemeClr val="tx1">
                    <a:tint val="75000"/>
                  </a:schemeClr>
                </a:solidFill>
                <a:latin typeface="+mn-lt"/>
              </a:rPr>
              <a:pPr>
                <a:spcAft>
                  <a:spcPts val="600"/>
                </a:spcAft>
              </a:pPr>
              <a:t>9</a:t>
            </a:fld>
            <a:endParaRPr lang="en-US">
              <a:solidFill>
                <a:schemeClr val="tx1">
                  <a:tint val="75000"/>
                </a:schemeClr>
              </a:solidFill>
              <a:latin typeface="+mn-lt"/>
            </a:endParaRPr>
          </a:p>
        </p:txBody>
      </p:sp>
      <p:pic>
        <p:nvPicPr>
          <p:cNvPr id="7" name="Picture 6">
            <a:extLst>
              <a:ext uri="{FF2B5EF4-FFF2-40B4-BE49-F238E27FC236}">
                <a16:creationId xmlns:a16="http://schemas.microsoft.com/office/drawing/2014/main" id="{9B139185-3516-E9A5-4C39-E32717427B9F}"/>
              </a:ext>
            </a:extLst>
          </p:cNvPr>
          <p:cNvPicPr>
            <a:picLocks noChangeAspect="1"/>
          </p:cNvPicPr>
          <p:nvPr/>
        </p:nvPicPr>
        <p:blipFill>
          <a:blip r:embed="rId2"/>
          <a:stretch>
            <a:fillRect/>
          </a:stretch>
        </p:blipFill>
        <p:spPr>
          <a:xfrm>
            <a:off x="0" y="0"/>
            <a:ext cx="2162477" cy="857370"/>
          </a:xfrm>
          <a:prstGeom prst="rect">
            <a:avLst/>
          </a:prstGeom>
        </p:spPr>
      </p:pic>
      <p:pic>
        <p:nvPicPr>
          <p:cNvPr id="9" name="Picture 8">
            <a:extLst>
              <a:ext uri="{FF2B5EF4-FFF2-40B4-BE49-F238E27FC236}">
                <a16:creationId xmlns:a16="http://schemas.microsoft.com/office/drawing/2014/main" id="{4F60F373-9320-83A4-5FEA-31FCAD586A4A}"/>
              </a:ext>
            </a:extLst>
          </p:cNvPr>
          <p:cNvPicPr>
            <a:picLocks noChangeAspect="1"/>
          </p:cNvPicPr>
          <p:nvPr/>
        </p:nvPicPr>
        <p:blipFill>
          <a:blip r:embed="rId3"/>
          <a:stretch>
            <a:fillRect/>
          </a:stretch>
        </p:blipFill>
        <p:spPr>
          <a:xfrm>
            <a:off x="5159373" y="6306859"/>
            <a:ext cx="2257740" cy="257211"/>
          </a:xfrm>
          <a:prstGeom prst="rect">
            <a:avLst/>
          </a:prstGeom>
        </p:spPr>
      </p:pic>
    </p:spTree>
    <p:extLst>
      <p:ext uri="{BB962C8B-B14F-4D97-AF65-F5344CB8AC3E}">
        <p14:creationId xmlns:p14="http://schemas.microsoft.com/office/powerpoint/2010/main" val="3947846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9968</TotalTime>
  <Words>1204</Words>
  <Application>Microsoft Office PowerPoint</Application>
  <PresentationFormat>Widescreen</PresentationFormat>
  <Paragraphs>159</Paragraphs>
  <Slides>24</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Black</vt:lpstr>
      <vt:lpstr>Bodoni MT</vt:lpstr>
      <vt:lpstr>Bookman Old Style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Shanmukha</dc:creator>
  <cp:lastModifiedBy>S V</cp:lastModifiedBy>
  <cp:revision>502</cp:revision>
  <cp:lastPrinted>2024-02-20T07:16:26Z</cp:lastPrinted>
  <dcterms:created xsi:type="dcterms:W3CDTF">2021-06-02T13:10:21Z</dcterms:created>
  <dcterms:modified xsi:type="dcterms:W3CDTF">2024-12-20T07:07:37Z</dcterms:modified>
</cp:coreProperties>
</file>